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Override2.xml" ContentType="application/vnd.openxmlformats-officedocument.themeOverride+xml"/>
  <Override PartName="/ppt/tags/tag3.xml" ContentType="application/vnd.openxmlformats-officedocument.presentationml.tags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Override5.xml" ContentType="application/vnd.openxmlformats-officedocument.themeOverr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Override6.xml" ContentType="application/vnd.openxmlformats-officedocument.themeOverride+xml"/>
  <Override PartName="/ppt/tags/tag12.xml" ContentType="application/vnd.openxmlformats-officedocument.presentationml.tags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8"/>
  </p:notesMasterIdLst>
  <p:sldIdLst>
    <p:sldId id="256" r:id="rId2"/>
    <p:sldId id="1687" r:id="rId3"/>
    <p:sldId id="258" r:id="rId4"/>
    <p:sldId id="289" r:id="rId5"/>
    <p:sldId id="274" r:id="rId6"/>
    <p:sldId id="1722" r:id="rId7"/>
    <p:sldId id="1723" r:id="rId8"/>
    <p:sldId id="1724" r:id="rId9"/>
    <p:sldId id="1725" r:id="rId10"/>
    <p:sldId id="1726" r:id="rId11"/>
    <p:sldId id="1727" r:id="rId12"/>
    <p:sldId id="1728" r:id="rId13"/>
    <p:sldId id="275" r:id="rId14"/>
    <p:sldId id="292" r:id="rId15"/>
    <p:sldId id="293" r:id="rId16"/>
    <p:sldId id="295" r:id="rId17"/>
    <p:sldId id="287" r:id="rId18"/>
    <p:sldId id="288" r:id="rId19"/>
    <p:sldId id="290" r:id="rId20"/>
    <p:sldId id="294" r:id="rId21"/>
    <p:sldId id="276" r:id="rId22"/>
    <p:sldId id="296" r:id="rId23"/>
    <p:sldId id="297" r:id="rId24"/>
    <p:sldId id="277" r:id="rId25"/>
    <p:sldId id="300" r:id="rId26"/>
    <p:sldId id="261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0000"/>
    <a:srgbClr val="A40000"/>
    <a:srgbClr val="9E0000"/>
    <a:srgbClr val="C7450B"/>
    <a:srgbClr val="E24E0C"/>
    <a:srgbClr val="DC6140"/>
    <a:srgbClr val="E60000"/>
    <a:srgbClr val="C9670D"/>
    <a:srgbClr val="66B5C9"/>
    <a:srgbClr val="EDB1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257" autoAdjust="0"/>
    <p:restoredTop sz="96182" autoAdjust="0"/>
  </p:normalViewPr>
  <p:slideViewPr>
    <p:cSldViewPr snapToGrid="0">
      <p:cViewPr varScale="1">
        <p:scale>
          <a:sx n="55" d="100"/>
          <a:sy n="55" d="100"/>
        </p:scale>
        <p:origin x="96" y="6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/>
          <p:cNvSpPr/>
          <p:nvPr userDrawn="1"/>
        </p:nvSpPr>
        <p:spPr>
          <a:xfrm>
            <a:off x="5500365" y="2857499"/>
            <a:ext cx="180000" cy="4012413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: 形状 69"/>
          <p:cNvSpPr/>
          <p:nvPr userDrawn="1"/>
        </p:nvSpPr>
        <p:spPr>
          <a:xfrm flipH="1">
            <a:off x="2367860" y="2402823"/>
            <a:ext cx="72000" cy="4445855"/>
          </a:xfrm>
          <a:custGeom>
            <a:avLst/>
            <a:gdLst>
              <a:gd name="connsiteX0" fmla="*/ 72000 w 72000"/>
              <a:gd name="connsiteY0" fmla="*/ 0 h 4445855"/>
              <a:gd name="connsiteX1" fmla="*/ 0 w 72000"/>
              <a:gd name="connsiteY1" fmla="*/ 0 h 4445855"/>
              <a:gd name="connsiteX2" fmla="*/ 0 w 72000"/>
              <a:gd name="connsiteY2" fmla="*/ 4445855 h 4445855"/>
              <a:gd name="connsiteX3" fmla="*/ 72000 w 72000"/>
              <a:gd name="connsiteY3" fmla="*/ 4445855 h 4445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" h="4445855">
                <a:moveTo>
                  <a:pt x="72000" y="0"/>
                </a:moveTo>
                <a:lnTo>
                  <a:pt x="0" y="0"/>
                </a:lnTo>
                <a:lnTo>
                  <a:pt x="0" y="4445855"/>
                </a:lnTo>
                <a:lnTo>
                  <a:pt x="72000" y="4445855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 userDrawn="1"/>
        </p:nvSpPr>
        <p:spPr>
          <a:xfrm>
            <a:off x="1192300" y="0"/>
            <a:ext cx="360000" cy="686991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 userDrawn="1"/>
        </p:nvSpPr>
        <p:spPr>
          <a:xfrm>
            <a:off x="5904282" y="88901"/>
            <a:ext cx="118045" cy="6794499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1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 userDrawn="1"/>
        </p:nvSpPr>
        <p:spPr>
          <a:xfrm>
            <a:off x="3677711" y="88901"/>
            <a:ext cx="351190" cy="6781011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395157" y="2069021"/>
            <a:ext cx="360000" cy="4800891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任意多边形: 形状 67"/>
          <p:cNvSpPr/>
          <p:nvPr/>
        </p:nvSpPr>
        <p:spPr>
          <a:xfrm>
            <a:off x="10665087" y="466725"/>
            <a:ext cx="76200" cy="6381952"/>
          </a:xfrm>
          <a:custGeom>
            <a:avLst/>
            <a:gdLst>
              <a:gd name="connsiteX0" fmla="*/ 0 w 76200"/>
              <a:gd name="connsiteY0" fmla="*/ 0 h 6381952"/>
              <a:gd name="connsiteX1" fmla="*/ 76200 w 76200"/>
              <a:gd name="connsiteY1" fmla="*/ 0 h 6381952"/>
              <a:gd name="connsiteX2" fmla="*/ 76200 w 76200"/>
              <a:gd name="connsiteY2" fmla="*/ 6381952 h 6381952"/>
              <a:gd name="connsiteX3" fmla="*/ 0 w 76200"/>
              <a:gd name="connsiteY3" fmla="*/ 6381952 h 6381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6381952">
                <a:moveTo>
                  <a:pt x="0" y="0"/>
                </a:moveTo>
                <a:lnTo>
                  <a:pt x="76200" y="0"/>
                </a:lnTo>
                <a:lnTo>
                  <a:pt x="76200" y="6381952"/>
                </a:lnTo>
                <a:lnTo>
                  <a:pt x="0" y="6381952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1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6" name="任意多边形: 形状 65"/>
          <p:cNvSpPr/>
          <p:nvPr/>
        </p:nvSpPr>
        <p:spPr>
          <a:xfrm>
            <a:off x="10806729" y="555626"/>
            <a:ext cx="180000" cy="6293051"/>
          </a:xfrm>
          <a:custGeom>
            <a:avLst/>
            <a:gdLst>
              <a:gd name="connsiteX0" fmla="*/ 0 w 180000"/>
              <a:gd name="connsiteY0" fmla="*/ 0 h 6293051"/>
              <a:gd name="connsiteX1" fmla="*/ 180000 w 180000"/>
              <a:gd name="connsiteY1" fmla="*/ 0 h 6293051"/>
              <a:gd name="connsiteX2" fmla="*/ 180000 w 180000"/>
              <a:gd name="connsiteY2" fmla="*/ 6293051 h 6293051"/>
              <a:gd name="connsiteX3" fmla="*/ 0 w 180000"/>
              <a:gd name="connsiteY3" fmla="*/ 6293051 h 6293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000" h="6293051">
                <a:moveTo>
                  <a:pt x="0" y="0"/>
                </a:moveTo>
                <a:lnTo>
                  <a:pt x="180000" y="0"/>
                </a:lnTo>
                <a:lnTo>
                  <a:pt x="180000" y="6293051"/>
                </a:lnTo>
                <a:lnTo>
                  <a:pt x="0" y="6293051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1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155010" y="0"/>
            <a:ext cx="72000" cy="686991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1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1117807" y="3148355"/>
            <a:ext cx="360000" cy="3721557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1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11629947" y="0"/>
            <a:ext cx="180000" cy="686991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3" name="矩形 62"/>
          <p:cNvSpPr/>
          <p:nvPr userDrawn="1"/>
        </p:nvSpPr>
        <p:spPr>
          <a:xfrm>
            <a:off x="11530792" y="0"/>
            <a:ext cx="36000" cy="686991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067003" y="6019120"/>
            <a:ext cx="1053880" cy="838091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1120883" y="5943529"/>
            <a:ext cx="1077563" cy="90514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任意多边形: 形状 61"/>
          <p:cNvSpPr/>
          <p:nvPr/>
        </p:nvSpPr>
        <p:spPr>
          <a:xfrm rot="20700000" flipH="1">
            <a:off x="10119231" y="5734909"/>
            <a:ext cx="2161870" cy="688200"/>
          </a:xfrm>
          <a:custGeom>
            <a:avLst/>
            <a:gdLst>
              <a:gd name="connsiteX0" fmla="*/ 169506 w 2161870"/>
              <a:gd name="connsiteY0" fmla="*/ 0 h 688200"/>
              <a:gd name="connsiteX1" fmla="*/ 0 w 2161870"/>
              <a:gd name="connsiteY1" fmla="*/ 128855 h 688200"/>
              <a:gd name="connsiteX2" fmla="*/ 149876 w 2161870"/>
              <a:gd name="connsiteY2" fmla="*/ 688200 h 688200"/>
              <a:gd name="connsiteX3" fmla="*/ 1256550 w 2161870"/>
              <a:gd name="connsiteY3" fmla="*/ 688200 h 688200"/>
              <a:gd name="connsiteX4" fmla="*/ 2161870 w 2161870"/>
              <a:gd name="connsiteY4" fmla="*/ 0 h 68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1870" h="688200">
                <a:moveTo>
                  <a:pt x="169506" y="0"/>
                </a:moveTo>
                <a:lnTo>
                  <a:pt x="0" y="128855"/>
                </a:lnTo>
                <a:lnTo>
                  <a:pt x="149876" y="688200"/>
                </a:lnTo>
                <a:lnTo>
                  <a:pt x="1256550" y="688200"/>
                </a:lnTo>
                <a:lnTo>
                  <a:pt x="216187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/>
        </p:nvGrpSpPr>
        <p:grpSpPr>
          <a:xfrm>
            <a:off x="6681498" y="5004025"/>
            <a:ext cx="4156550" cy="1867846"/>
            <a:chOff x="2155350" y="4114285"/>
            <a:chExt cx="3131502" cy="1407216"/>
          </a:xfrm>
        </p:grpSpPr>
        <p:sp>
          <p:nvSpPr>
            <p:cNvPr id="11" name="矩形 10"/>
            <p:cNvSpPr/>
            <p:nvPr/>
          </p:nvSpPr>
          <p:spPr>
            <a:xfrm>
              <a:off x="2155350" y="4523148"/>
              <a:ext cx="1108550" cy="998353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3263900" y="4433887"/>
              <a:ext cx="2022952" cy="108761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平行四边形 14"/>
            <p:cNvSpPr/>
            <p:nvPr/>
          </p:nvSpPr>
          <p:spPr>
            <a:xfrm rot="20700000" flipH="1">
              <a:off x="2197101" y="4114285"/>
              <a:ext cx="3048000" cy="723900"/>
            </a:xfrm>
            <a:prstGeom prst="parallelogram">
              <a:avLst>
                <a:gd name="adj" fmla="val 131549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5587992" y="6745507"/>
            <a:ext cx="2020859" cy="1378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: 形状 71"/>
          <p:cNvSpPr/>
          <p:nvPr/>
        </p:nvSpPr>
        <p:spPr>
          <a:xfrm rot="20700000" flipH="1">
            <a:off x="4522296" y="6426234"/>
            <a:ext cx="3044847" cy="723151"/>
          </a:xfrm>
          <a:custGeom>
            <a:avLst/>
            <a:gdLst>
              <a:gd name="connsiteX0" fmla="*/ 951298 w 3044847"/>
              <a:gd name="connsiteY0" fmla="*/ 0 h 723151"/>
              <a:gd name="connsiteX1" fmla="*/ 0 w 3044847"/>
              <a:gd name="connsiteY1" fmla="*/ 723151 h 723151"/>
              <a:gd name="connsiteX2" fmla="*/ 408179 w 3044847"/>
              <a:gd name="connsiteY2" fmla="*/ 723151 h 723151"/>
              <a:gd name="connsiteX3" fmla="*/ 3011004 w 3044847"/>
              <a:gd name="connsiteY3" fmla="*/ 25726 h 723151"/>
              <a:gd name="connsiteX4" fmla="*/ 3044847 w 3044847"/>
              <a:gd name="connsiteY4" fmla="*/ 0 h 723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4847" h="723151">
                <a:moveTo>
                  <a:pt x="951298" y="0"/>
                </a:moveTo>
                <a:lnTo>
                  <a:pt x="0" y="723151"/>
                </a:lnTo>
                <a:lnTo>
                  <a:pt x="408179" y="723151"/>
                </a:lnTo>
                <a:lnTo>
                  <a:pt x="3011004" y="25726"/>
                </a:lnTo>
                <a:lnTo>
                  <a:pt x="3044847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任意多边形: 形状 30"/>
          <p:cNvSpPr/>
          <p:nvPr userDrawn="1"/>
        </p:nvSpPr>
        <p:spPr>
          <a:xfrm>
            <a:off x="7679703" y="4732633"/>
            <a:ext cx="2244199" cy="988580"/>
          </a:xfrm>
          <a:custGeom>
            <a:avLst/>
            <a:gdLst>
              <a:gd name="connsiteX0" fmla="*/ 518160 w 899160"/>
              <a:gd name="connsiteY0" fmla="*/ 403860 h 403860"/>
              <a:gd name="connsiteX1" fmla="*/ 0 w 899160"/>
              <a:gd name="connsiteY1" fmla="*/ 144780 h 403860"/>
              <a:gd name="connsiteX2" fmla="*/ 419100 w 899160"/>
              <a:gd name="connsiteY2" fmla="*/ 0 h 403860"/>
              <a:gd name="connsiteX3" fmla="*/ 899160 w 899160"/>
              <a:gd name="connsiteY3" fmla="*/ 350520 h 403860"/>
              <a:gd name="connsiteX4" fmla="*/ 518160 w 899160"/>
              <a:gd name="connsiteY4" fmla="*/ 403860 h 403860"/>
              <a:gd name="connsiteX0-1" fmla="*/ 518160 w 899160"/>
              <a:gd name="connsiteY0-2" fmla="*/ 403860 h 403860"/>
              <a:gd name="connsiteX1-3" fmla="*/ 0 w 899160"/>
              <a:gd name="connsiteY1-4" fmla="*/ 144780 h 403860"/>
              <a:gd name="connsiteX2-5" fmla="*/ 419100 w 899160"/>
              <a:gd name="connsiteY2-6" fmla="*/ 0 h 403860"/>
              <a:gd name="connsiteX3-7" fmla="*/ 899160 w 899160"/>
              <a:gd name="connsiteY3-8" fmla="*/ 350520 h 403860"/>
              <a:gd name="connsiteX4-9" fmla="*/ 518160 w 899160"/>
              <a:gd name="connsiteY4-10" fmla="*/ 403860 h 403860"/>
              <a:gd name="connsiteX0-11" fmla="*/ 518160 w 899160"/>
              <a:gd name="connsiteY0-12" fmla="*/ 378460 h 378460"/>
              <a:gd name="connsiteX1-13" fmla="*/ 0 w 899160"/>
              <a:gd name="connsiteY1-14" fmla="*/ 119380 h 378460"/>
              <a:gd name="connsiteX2-15" fmla="*/ 327025 w 899160"/>
              <a:gd name="connsiteY2-16" fmla="*/ 0 h 378460"/>
              <a:gd name="connsiteX3-17" fmla="*/ 899160 w 899160"/>
              <a:gd name="connsiteY3-18" fmla="*/ 325120 h 378460"/>
              <a:gd name="connsiteX4-19" fmla="*/ 518160 w 899160"/>
              <a:gd name="connsiteY4-20" fmla="*/ 378460 h 378460"/>
              <a:gd name="connsiteX0-21" fmla="*/ 518160 w 816610"/>
              <a:gd name="connsiteY0-22" fmla="*/ 378460 h 378460"/>
              <a:gd name="connsiteX1-23" fmla="*/ 0 w 816610"/>
              <a:gd name="connsiteY1-24" fmla="*/ 119380 h 378460"/>
              <a:gd name="connsiteX2-25" fmla="*/ 327025 w 816610"/>
              <a:gd name="connsiteY2-26" fmla="*/ 0 h 378460"/>
              <a:gd name="connsiteX3-27" fmla="*/ 816610 w 816610"/>
              <a:gd name="connsiteY3-28" fmla="*/ 277495 h 378460"/>
              <a:gd name="connsiteX4-29" fmla="*/ 518160 w 816610"/>
              <a:gd name="connsiteY4-30" fmla="*/ 378460 h 378460"/>
              <a:gd name="connsiteX0-31" fmla="*/ 734060 w 816610"/>
              <a:gd name="connsiteY0-32" fmla="*/ 483235 h 483235"/>
              <a:gd name="connsiteX1-33" fmla="*/ 0 w 816610"/>
              <a:gd name="connsiteY1-34" fmla="*/ 119380 h 483235"/>
              <a:gd name="connsiteX2-35" fmla="*/ 327025 w 816610"/>
              <a:gd name="connsiteY2-36" fmla="*/ 0 h 483235"/>
              <a:gd name="connsiteX3-37" fmla="*/ 816610 w 816610"/>
              <a:gd name="connsiteY3-38" fmla="*/ 277495 h 483235"/>
              <a:gd name="connsiteX4-39" fmla="*/ 734060 w 816610"/>
              <a:gd name="connsiteY4-40" fmla="*/ 483235 h 483235"/>
              <a:gd name="connsiteX0-41" fmla="*/ 734060 w 997585"/>
              <a:gd name="connsiteY0-42" fmla="*/ 483235 h 483235"/>
              <a:gd name="connsiteX1-43" fmla="*/ 0 w 997585"/>
              <a:gd name="connsiteY1-44" fmla="*/ 119380 h 483235"/>
              <a:gd name="connsiteX2-45" fmla="*/ 327025 w 997585"/>
              <a:gd name="connsiteY2-46" fmla="*/ 0 h 483235"/>
              <a:gd name="connsiteX3-47" fmla="*/ 997585 w 997585"/>
              <a:gd name="connsiteY3-48" fmla="*/ 410845 h 483235"/>
              <a:gd name="connsiteX4-49" fmla="*/ 734060 w 997585"/>
              <a:gd name="connsiteY4-50" fmla="*/ 483235 h 483235"/>
              <a:gd name="connsiteX0-51" fmla="*/ 791210 w 1054735"/>
              <a:gd name="connsiteY0-52" fmla="*/ 483235 h 483235"/>
              <a:gd name="connsiteX1-53" fmla="*/ 0 w 1054735"/>
              <a:gd name="connsiteY1-54" fmla="*/ 157480 h 483235"/>
              <a:gd name="connsiteX2-55" fmla="*/ 384175 w 1054735"/>
              <a:gd name="connsiteY2-56" fmla="*/ 0 h 483235"/>
              <a:gd name="connsiteX3-57" fmla="*/ 1054735 w 1054735"/>
              <a:gd name="connsiteY3-58" fmla="*/ 410845 h 483235"/>
              <a:gd name="connsiteX4-59" fmla="*/ 791210 w 1054735"/>
              <a:gd name="connsiteY4-60" fmla="*/ 483235 h 483235"/>
              <a:gd name="connsiteX0-61" fmla="*/ 791210 w 1054735"/>
              <a:gd name="connsiteY0-62" fmla="*/ 483235 h 483235"/>
              <a:gd name="connsiteX1-63" fmla="*/ 0 w 1054735"/>
              <a:gd name="connsiteY1-64" fmla="*/ 157480 h 483235"/>
              <a:gd name="connsiteX2-65" fmla="*/ 384175 w 1054735"/>
              <a:gd name="connsiteY2-66" fmla="*/ 0 h 483235"/>
              <a:gd name="connsiteX3-67" fmla="*/ 1054735 w 1054735"/>
              <a:gd name="connsiteY3-68" fmla="*/ 410845 h 483235"/>
              <a:gd name="connsiteX4-69" fmla="*/ 791210 w 1054735"/>
              <a:gd name="connsiteY4-70" fmla="*/ 483235 h 483235"/>
              <a:gd name="connsiteX0-71" fmla="*/ 791210 w 1054735"/>
              <a:gd name="connsiteY0-72" fmla="*/ 457835 h 457835"/>
              <a:gd name="connsiteX1-73" fmla="*/ 0 w 1054735"/>
              <a:gd name="connsiteY1-74" fmla="*/ 132080 h 457835"/>
              <a:gd name="connsiteX2-75" fmla="*/ 292100 w 1054735"/>
              <a:gd name="connsiteY2-76" fmla="*/ 0 h 457835"/>
              <a:gd name="connsiteX3-77" fmla="*/ 1054735 w 1054735"/>
              <a:gd name="connsiteY3-78" fmla="*/ 385445 h 457835"/>
              <a:gd name="connsiteX4-79" fmla="*/ 791210 w 1054735"/>
              <a:gd name="connsiteY4-80" fmla="*/ 457835 h 457835"/>
              <a:gd name="connsiteX0-81" fmla="*/ 791210 w 1054735"/>
              <a:gd name="connsiteY0-82" fmla="*/ 441960 h 441960"/>
              <a:gd name="connsiteX1-83" fmla="*/ 0 w 1054735"/>
              <a:gd name="connsiteY1-84" fmla="*/ 116205 h 441960"/>
              <a:gd name="connsiteX2-85" fmla="*/ 273050 w 1054735"/>
              <a:gd name="connsiteY2-86" fmla="*/ 0 h 441960"/>
              <a:gd name="connsiteX3-87" fmla="*/ 1054735 w 1054735"/>
              <a:gd name="connsiteY3-88" fmla="*/ 369570 h 441960"/>
              <a:gd name="connsiteX4-89" fmla="*/ 791210 w 1054735"/>
              <a:gd name="connsiteY4-90" fmla="*/ 441960 h 441960"/>
              <a:gd name="connsiteX0-91" fmla="*/ 575310 w 838835"/>
              <a:gd name="connsiteY0-92" fmla="*/ 441960 h 441960"/>
              <a:gd name="connsiteX1-93" fmla="*/ 0 w 838835"/>
              <a:gd name="connsiteY1-94" fmla="*/ 201930 h 441960"/>
              <a:gd name="connsiteX2-95" fmla="*/ 57150 w 838835"/>
              <a:gd name="connsiteY2-96" fmla="*/ 0 h 441960"/>
              <a:gd name="connsiteX3-97" fmla="*/ 838835 w 838835"/>
              <a:gd name="connsiteY3-98" fmla="*/ 369570 h 441960"/>
              <a:gd name="connsiteX4-99" fmla="*/ 575310 w 838835"/>
              <a:gd name="connsiteY4-100" fmla="*/ 441960 h 441960"/>
              <a:gd name="connsiteX0-101" fmla="*/ 591185 w 854710"/>
              <a:gd name="connsiteY0-102" fmla="*/ 441960 h 441960"/>
              <a:gd name="connsiteX1-103" fmla="*/ 0 w 854710"/>
              <a:gd name="connsiteY1-104" fmla="*/ 214630 h 441960"/>
              <a:gd name="connsiteX2-105" fmla="*/ 73025 w 854710"/>
              <a:gd name="connsiteY2-106" fmla="*/ 0 h 441960"/>
              <a:gd name="connsiteX3-107" fmla="*/ 854710 w 854710"/>
              <a:gd name="connsiteY3-108" fmla="*/ 369570 h 441960"/>
              <a:gd name="connsiteX4-109" fmla="*/ 591185 w 854710"/>
              <a:gd name="connsiteY4-110" fmla="*/ 441960 h 441960"/>
              <a:gd name="connsiteX0-111" fmla="*/ 591185 w 854710"/>
              <a:gd name="connsiteY0-112" fmla="*/ 381635 h 381635"/>
              <a:gd name="connsiteX1-113" fmla="*/ 0 w 854710"/>
              <a:gd name="connsiteY1-114" fmla="*/ 154305 h 381635"/>
              <a:gd name="connsiteX2-115" fmla="*/ 187325 w 854710"/>
              <a:gd name="connsiteY2-116" fmla="*/ 0 h 381635"/>
              <a:gd name="connsiteX3-117" fmla="*/ 854710 w 854710"/>
              <a:gd name="connsiteY3-118" fmla="*/ 309245 h 381635"/>
              <a:gd name="connsiteX4-119" fmla="*/ 591185 w 854710"/>
              <a:gd name="connsiteY4-120" fmla="*/ 381635 h 381635"/>
              <a:gd name="connsiteX0-121" fmla="*/ 591185 w 854710"/>
              <a:gd name="connsiteY0-122" fmla="*/ 330835 h 330835"/>
              <a:gd name="connsiteX1-123" fmla="*/ 0 w 854710"/>
              <a:gd name="connsiteY1-124" fmla="*/ 103505 h 330835"/>
              <a:gd name="connsiteX2-125" fmla="*/ 304800 w 854710"/>
              <a:gd name="connsiteY2-126" fmla="*/ 0 h 330835"/>
              <a:gd name="connsiteX3-127" fmla="*/ 854710 w 854710"/>
              <a:gd name="connsiteY3-128" fmla="*/ 258445 h 330835"/>
              <a:gd name="connsiteX4-129" fmla="*/ 591185 w 854710"/>
              <a:gd name="connsiteY4-130" fmla="*/ 330835 h 330835"/>
              <a:gd name="connsiteX0-131" fmla="*/ 591185 w 854710"/>
              <a:gd name="connsiteY0-132" fmla="*/ 321310 h 321310"/>
              <a:gd name="connsiteX1-133" fmla="*/ 0 w 854710"/>
              <a:gd name="connsiteY1-134" fmla="*/ 93980 h 321310"/>
              <a:gd name="connsiteX2-135" fmla="*/ 323850 w 854710"/>
              <a:gd name="connsiteY2-136" fmla="*/ 0 h 321310"/>
              <a:gd name="connsiteX3-137" fmla="*/ 854710 w 854710"/>
              <a:gd name="connsiteY3-138" fmla="*/ 248920 h 321310"/>
              <a:gd name="connsiteX4-139" fmla="*/ 591185 w 854710"/>
              <a:gd name="connsiteY4-140" fmla="*/ 321310 h 321310"/>
              <a:gd name="connsiteX0-141" fmla="*/ 591185 w 854710"/>
              <a:gd name="connsiteY0-142" fmla="*/ 314960 h 314960"/>
              <a:gd name="connsiteX1-143" fmla="*/ 0 w 854710"/>
              <a:gd name="connsiteY1-144" fmla="*/ 87630 h 314960"/>
              <a:gd name="connsiteX2-145" fmla="*/ 333375 w 854710"/>
              <a:gd name="connsiteY2-146" fmla="*/ 0 h 314960"/>
              <a:gd name="connsiteX3-147" fmla="*/ 854710 w 854710"/>
              <a:gd name="connsiteY3-148" fmla="*/ 242570 h 314960"/>
              <a:gd name="connsiteX4-149" fmla="*/ 591185 w 854710"/>
              <a:gd name="connsiteY4-150" fmla="*/ 314960 h 314960"/>
              <a:gd name="connsiteX0-151" fmla="*/ 591185 w 854710"/>
              <a:gd name="connsiteY0-152" fmla="*/ 302260 h 302260"/>
              <a:gd name="connsiteX1-153" fmla="*/ 0 w 854710"/>
              <a:gd name="connsiteY1-154" fmla="*/ 74930 h 302260"/>
              <a:gd name="connsiteX2-155" fmla="*/ 276225 w 854710"/>
              <a:gd name="connsiteY2-156" fmla="*/ 0 h 302260"/>
              <a:gd name="connsiteX3-157" fmla="*/ 854710 w 854710"/>
              <a:gd name="connsiteY3-158" fmla="*/ 229870 h 302260"/>
              <a:gd name="connsiteX4-159" fmla="*/ 591185 w 854710"/>
              <a:gd name="connsiteY4-160" fmla="*/ 302260 h 302260"/>
              <a:gd name="connsiteX0-161" fmla="*/ 591185 w 789712"/>
              <a:gd name="connsiteY0-162" fmla="*/ 302260 h 302260"/>
              <a:gd name="connsiteX1-163" fmla="*/ 0 w 789712"/>
              <a:gd name="connsiteY1-164" fmla="*/ 74930 h 302260"/>
              <a:gd name="connsiteX2-165" fmla="*/ 276225 w 789712"/>
              <a:gd name="connsiteY2-166" fmla="*/ 0 h 302260"/>
              <a:gd name="connsiteX3-167" fmla="*/ 789712 w 789712"/>
              <a:gd name="connsiteY3-168" fmla="*/ 247800 h 302260"/>
              <a:gd name="connsiteX4-169" fmla="*/ 591185 w 789712"/>
              <a:gd name="connsiteY4-170" fmla="*/ 302260 h 302260"/>
              <a:gd name="connsiteX0-171" fmla="*/ 591185 w 789712"/>
              <a:gd name="connsiteY0-172" fmla="*/ 282088 h 282088"/>
              <a:gd name="connsiteX1-173" fmla="*/ 0 w 789712"/>
              <a:gd name="connsiteY1-174" fmla="*/ 54758 h 282088"/>
              <a:gd name="connsiteX2-175" fmla="*/ 204502 w 789712"/>
              <a:gd name="connsiteY2-176" fmla="*/ 0 h 282088"/>
              <a:gd name="connsiteX3-177" fmla="*/ 789712 w 789712"/>
              <a:gd name="connsiteY3-178" fmla="*/ 227628 h 282088"/>
              <a:gd name="connsiteX4-179" fmla="*/ 591185 w 789712"/>
              <a:gd name="connsiteY4-180" fmla="*/ 282088 h 282088"/>
              <a:gd name="connsiteX0-181" fmla="*/ 591185 w 789712"/>
              <a:gd name="connsiteY0-182" fmla="*/ 275364 h 275364"/>
              <a:gd name="connsiteX1-183" fmla="*/ 0 w 789712"/>
              <a:gd name="connsiteY1-184" fmla="*/ 48034 h 275364"/>
              <a:gd name="connsiteX2-185" fmla="*/ 179847 w 789712"/>
              <a:gd name="connsiteY2-186" fmla="*/ 0 h 275364"/>
              <a:gd name="connsiteX3-187" fmla="*/ 789712 w 789712"/>
              <a:gd name="connsiteY3-188" fmla="*/ 220904 h 275364"/>
              <a:gd name="connsiteX4-189" fmla="*/ 591185 w 789712"/>
              <a:gd name="connsiteY4-190" fmla="*/ 275364 h 275364"/>
              <a:gd name="connsiteX0-191" fmla="*/ 591185 w 945731"/>
              <a:gd name="connsiteY0-192" fmla="*/ 535616 h 535616"/>
              <a:gd name="connsiteX1-193" fmla="*/ 0 w 945731"/>
              <a:gd name="connsiteY1-194" fmla="*/ 308286 h 535616"/>
              <a:gd name="connsiteX2-195" fmla="*/ 945731 w 945731"/>
              <a:gd name="connsiteY2-196" fmla="*/ 0 h 535616"/>
              <a:gd name="connsiteX3-197" fmla="*/ 789712 w 945731"/>
              <a:gd name="connsiteY3-198" fmla="*/ 481156 h 535616"/>
              <a:gd name="connsiteX4-199" fmla="*/ 591185 w 945731"/>
              <a:gd name="connsiteY4-200" fmla="*/ 535616 h 535616"/>
              <a:gd name="connsiteX0-201" fmla="*/ 591185 w 1061118"/>
              <a:gd name="connsiteY0-202" fmla="*/ 535616 h 535616"/>
              <a:gd name="connsiteX1-203" fmla="*/ 0 w 1061118"/>
              <a:gd name="connsiteY1-204" fmla="*/ 308286 h 535616"/>
              <a:gd name="connsiteX2-205" fmla="*/ 945731 w 1061118"/>
              <a:gd name="connsiteY2-206" fmla="*/ 0 h 535616"/>
              <a:gd name="connsiteX3-207" fmla="*/ 1061118 w 1061118"/>
              <a:gd name="connsiteY3-208" fmla="*/ 319428 h 535616"/>
              <a:gd name="connsiteX4-209" fmla="*/ 591185 w 1061118"/>
              <a:gd name="connsiteY4-210" fmla="*/ 535616 h 535616"/>
              <a:gd name="connsiteX0-211" fmla="*/ 557724 w 1061118"/>
              <a:gd name="connsiteY0-212" fmla="*/ 511450 h 511450"/>
              <a:gd name="connsiteX1-213" fmla="*/ 0 w 1061118"/>
              <a:gd name="connsiteY1-214" fmla="*/ 308286 h 511450"/>
              <a:gd name="connsiteX2-215" fmla="*/ 945731 w 1061118"/>
              <a:gd name="connsiteY2-216" fmla="*/ 0 h 511450"/>
              <a:gd name="connsiteX3-217" fmla="*/ 1061118 w 1061118"/>
              <a:gd name="connsiteY3-218" fmla="*/ 319428 h 511450"/>
              <a:gd name="connsiteX4-219" fmla="*/ 557724 w 1061118"/>
              <a:gd name="connsiteY4-220" fmla="*/ 511450 h 511450"/>
              <a:gd name="connsiteX0-221" fmla="*/ 557724 w 1061118"/>
              <a:gd name="connsiteY0-222" fmla="*/ 511450 h 519477"/>
              <a:gd name="connsiteX1-223" fmla="*/ 529939 w 1061118"/>
              <a:gd name="connsiteY1-224" fmla="*/ 519398 h 519477"/>
              <a:gd name="connsiteX2-225" fmla="*/ 0 w 1061118"/>
              <a:gd name="connsiteY2-226" fmla="*/ 308286 h 519477"/>
              <a:gd name="connsiteX3-227" fmla="*/ 945731 w 1061118"/>
              <a:gd name="connsiteY3-228" fmla="*/ 0 h 519477"/>
              <a:gd name="connsiteX4-229" fmla="*/ 1061118 w 1061118"/>
              <a:gd name="connsiteY4-230" fmla="*/ 319428 h 519477"/>
              <a:gd name="connsiteX5" fmla="*/ 557724 w 1061118"/>
              <a:gd name="connsiteY5" fmla="*/ 511450 h 519477"/>
              <a:gd name="connsiteX0-231" fmla="*/ 557724 w 1061118"/>
              <a:gd name="connsiteY0-232" fmla="*/ 477989 h 486016"/>
              <a:gd name="connsiteX1-233" fmla="*/ 529939 w 1061118"/>
              <a:gd name="connsiteY1-234" fmla="*/ 485937 h 486016"/>
              <a:gd name="connsiteX2-235" fmla="*/ 0 w 1061118"/>
              <a:gd name="connsiteY2-236" fmla="*/ 274825 h 486016"/>
              <a:gd name="connsiteX3-237" fmla="*/ 953167 w 1061118"/>
              <a:gd name="connsiteY3-238" fmla="*/ 0 h 486016"/>
              <a:gd name="connsiteX4-239" fmla="*/ 1061118 w 1061118"/>
              <a:gd name="connsiteY4-240" fmla="*/ 285967 h 486016"/>
              <a:gd name="connsiteX5-241" fmla="*/ 557724 w 1061118"/>
              <a:gd name="connsiteY5-242" fmla="*/ 477989 h 486016"/>
              <a:gd name="connsiteX0-243" fmla="*/ 557724 w 1061118"/>
              <a:gd name="connsiteY0-244" fmla="*/ 459400 h 467427"/>
              <a:gd name="connsiteX1-245" fmla="*/ 529939 w 1061118"/>
              <a:gd name="connsiteY1-246" fmla="*/ 467348 h 467427"/>
              <a:gd name="connsiteX2-247" fmla="*/ 0 w 1061118"/>
              <a:gd name="connsiteY2-248" fmla="*/ 256236 h 467427"/>
              <a:gd name="connsiteX3-249" fmla="*/ 971756 w 1061118"/>
              <a:gd name="connsiteY3-250" fmla="*/ 0 h 467427"/>
              <a:gd name="connsiteX4-251" fmla="*/ 1061118 w 1061118"/>
              <a:gd name="connsiteY4-252" fmla="*/ 267378 h 467427"/>
              <a:gd name="connsiteX5-253" fmla="*/ 557724 w 1061118"/>
              <a:gd name="connsiteY5-254" fmla="*/ 459400 h 46742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41" y="connsiteY5-242"/>
              </a:cxn>
            </a:cxnLst>
            <a:rect l="l" t="t" r="r" b="b"/>
            <a:pathLst>
              <a:path w="1061118" h="467427">
                <a:moveTo>
                  <a:pt x="557724" y="459400"/>
                </a:moveTo>
                <a:cubicBezTo>
                  <a:pt x="552800" y="458331"/>
                  <a:pt x="534863" y="468417"/>
                  <a:pt x="529939" y="467348"/>
                </a:cubicBezTo>
                <a:lnTo>
                  <a:pt x="0" y="256236"/>
                </a:lnTo>
                <a:lnTo>
                  <a:pt x="971756" y="0"/>
                </a:lnTo>
                <a:lnTo>
                  <a:pt x="1061118" y="267378"/>
                </a:lnTo>
                <a:lnTo>
                  <a:pt x="557724" y="459400"/>
                </a:ln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: 形状 31"/>
          <p:cNvSpPr/>
          <p:nvPr userDrawn="1"/>
        </p:nvSpPr>
        <p:spPr>
          <a:xfrm>
            <a:off x="7485763" y="5428102"/>
            <a:ext cx="1385250" cy="483022"/>
          </a:xfrm>
          <a:custGeom>
            <a:avLst/>
            <a:gdLst>
              <a:gd name="connsiteX0" fmla="*/ 518160 w 899160"/>
              <a:gd name="connsiteY0" fmla="*/ 403860 h 403860"/>
              <a:gd name="connsiteX1" fmla="*/ 0 w 899160"/>
              <a:gd name="connsiteY1" fmla="*/ 144780 h 403860"/>
              <a:gd name="connsiteX2" fmla="*/ 419100 w 899160"/>
              <a:gd name="connsiteY2" fmla="*/ 0 h 403860"/>
              <a:gd name="connsiteX3" fmla="*/ 899160 w 899160"/>
              <a:gd name="connsiteY3" fmla="*/ 350520 h 403860"/>
              <a:gd name="connsiteX4" fmla="*/ 518160 w 899160"/>
              <a:gd name="connsiteY4" fmla="*/ 403860 h 403860"/>
              <a:gd name="connsiteX0-1" fmla="*/ 518160 w 899160"/>
              <a:gd name="connsiteY0-2" fmla="*/ 403860 h 403860"/>
              <a:gd name="connsiteX1-3" fmla="*/ 0 w 899160"/>
              <a:gd name="connsiteY1-4" fmla="*/ 144780 h 403860"/>
              <a:gd name="connsiteX2-5" fmla="*/ 419100 w 899160"/>
              <a:gd name="connsiteY2-6" fmla="*/ 0 h 403860"/>
              <a:gd name="connsiteX3-7" fmla="*/ 899160 w 899160"/>
              <a:gd name="connsiteY3-8" fmla="*/ 350520 h 403860"/>
              <a:gd name="connsiteX4-9" fmla="*/ 518160 w 899160"/>
              <a:gd name="connsiteY4-10" fmla="*/ 403860 h 403860"/>
              <a:gd name="connsiteX0-11" fmla="*/ 518160 w 899160"/>
              <a:gd name="connsiteY0-12" fmla="*/ 378460 h 378460"/>
              <a:gd name="connsiteX1-13" fmla="*/ 0 w 899160"/>
              <a:gd name="connsiteY1-14" fmla="*/ 119380 h 378460"/>
              <a:gd name="connsiteX2-15" fmla="*/ 327025 w 899160"/>
              <a:gd name="connsiteY2-16" fmla="*/ 0 h 378460"/>
              <a:gd name="connsiteX3-17" fmla="*/ 899160 w 899160"/>
              <a:gd name="connsiteY3-18" fmla="*/ 325120 h 378460"/>
              <a:gd name="connsiteX4-19" fmla="*/ 518160 w 899160"/>
              <a:gd name="connsiteY4-20" fmla="*/ 378460 h 378460"/>
              <a:gd name="connsiteX0-21" fmla="*/ 518160 w 816610"/>
              <a:gd name="connsiteY0-22" fmla="*/ 378460 h 378460"/>
              <a:gd name="connsiteX1-23" fmla="*/ 0 w 816610"/>
              <a:gd name="connsiteY1-24" fmla="*/ 119380 h 378460"/>
              <a:gd name="connsiteX2-25" fmla="*/ 327025 w 816610"/>
              <a:gd name="connsiteY2-26" fmla="*/ 0 h 378460"/>
              <a:gd name="connsiteX3-27" fmla="*/ 816610 w 816610"/>
              <a:gd name="connsiteY3-28" fmla="*/ 277495 h 378460"/>
              <a:gd name="connsiteX4-29" fmla="*/ 518160 w 816610"/>
              <a:gd name="connsiteY4-30" fmla="*/ 378460 h 378460"/>
              <a:gd name="connsiteX0-31" fmla="*/ 734060 w 816610"/>
              <a:gd name="connsiteY0-32" fmla="*/ 483235 h 483235"/>
              <a:gd name="connsiteX1-33" fmla="*/ 0 w 816610"/>
              <a:gd name="connsiteY1-34" fmla="*/ 119380 h 483235"/>
              <a:gd name="connsiteX2-35" fmla="*/ 327025 w 816610"/>
              <a:gd name="connsiteY2-36" fmla="*/ 0 h 483235"/>
              <a:gd name="connsiteX3-37" fmla="*/ 816610 w 816610"/>
              <a:gd name="connsiteY3-38" fmla="*/ 277495 h 483235"/>
              <a:gd name="connsiteX4-39" fmla="*/ 734060 w 816610"/>
              <a:gd name="connsiteY4-40" fmla="*/ 483235 h 483235"/>
              <a:gd name="connsiteX0-41" fmla="*/ 734060 w 997585"/>
              <a:gd name="connsiteY0-42" fmla="*/ 483235 h 483235"/>
              <a:gd name="connsiteX1-43" fmla="*/ 0 w 997585"/>
              <a:gd name="connsiteY1-44" fmla="*/ 119380 h 483235"/>
              <a:gd name="connsiteX2-45" fmla="*/ 327025 w 997585"/>
              <a:gd name="connsiteY2-46" fmla="*/ 0 h 483235"/>
              <a:gd name="connsiteX3-47" fmla="*/ 997585 w 997585"/>
              <a:gd name="connsiteY3-48" fmla="*/ 410845 h 483235"/>
              <a:gd name="connsiteX4-49" fmla="*/ 734060 w 997585"/>
              <a:gd name="connsiteY4-50" fmla="*/ 483235 h 483235"/>
              <a:gd name="connsiteX0-51" fmla="*/ 791210 w 1054735"/>
              <a:gd name="connsiteY0-52" fmla="*/ 483235 h 483235"/>
              <a:gd name="connsiteX1-53" fmla="*/ 0 w 1054735"/>
              <a:gd name="connsiteY1-54" fmla="*/ 157480 h 483235"/>
              <a:gd name="connsiteX2-55" fmla="*/ 384175 w 1054735"/>
              <a:gd name="connsiteY2-56" fmla="*/ 0 h 483235"/>
              <a:gd name="connsiteX3-57" fmla="*/ 1054735 w 1054735"/>
              <a:gd name="connsiteY3-58" fmla="*/ 410845 h 483235"/>
              <a:gd name="connsiteX4-59" fmla="*/ 791210 w 1054735"/>
              <a:gd name="connsiteY4-60" fmla="*/ 483235 h 483235"/>
              <a:gd name="connsiteX0-61" fmla="*/ 791210 w 1054735"/>
              <a:gd name="connsiteY0-62" fmla="*/ 483235 h 483235"/>
              <a:gd name="connsiteX1-63" fmla="*/ 0 w 1054735"/>
              <a:gd name="connsiteY1-64" fmla="*/ 157480 h 483235"/>
              <a:gd name="connsiteX2-65" fmla="*/ 384175 w 1054735"/>
              <a:gd name="connsiteY2-66" fmla="*/ 0 h 483235"/>
              <a:gd name="connsiteX3-67" fmla="*/ 1054735 w 1054735"/>
              <a:gd name="connsiteY3-68" fmla="*/ 410845 h 483235"/>
              <a:gd name="connsiteX4-69" fmla="*/ 791210 w 1054735"/>
              <a:gd name="connsiteY4-70" fmla="*/ 483235 h 483235"/>
              <a:gd name="connsiteX0-71" fmla="*/ 791210 w 1054735"/>
              <a:gd name="connsiteY0-72" fmla="*/ 457835 h 457835"/>
              <a:gd name="connsiteX1-73" fmla="*/ 0 w 1054735"/>
              <a:gd name="connsiteY1-74" fmla="*/ 132080 h 457835"/>
              <a:gd name="connsiteX2-75" fmla="*/ 292100 w 1054735"/>
              <a:gd name="connsiteY2-76" fmla="*/ 0 h 457835"/>
              <a:gd name="connsiteX3-77" fmla="*/ 1054735 w 1054735"/>
              <a:gd name="connsiteY3-78" fmla="*/ 385445 h 457835"/>
              <a:gd name="connsiteX4-79" fmla="*/ 791210 w 1054735"/>
              <a:gd name="connsiteY4-80" fmla="*/ 457835 h 457835"/>
              <a:gd name="connsiteX0-81" fmla="*/ 791210 w 1054735"/>
              <a:gd name="connsiteY0-82" fmla="*/ 441960 h 441960"/>
              <a:gd name="connsiteX1-83" fmla="*/ 0 w 1054735"/>
              <a:gd name="connsiteY1-84" fmla="*/ 116205 h 441960"/>
              <a:gd name="connsiteX2-85" fmla="*/ 273050 w 1054735"/>
              <a:gd name="connsiteY2-86" fmla="*/ 0 h 441960"/>
              <a:gd name="connsiteX3-87" fmla="*/ 1054735 w 1054735"/>
              <a:gd name="connsiteY3-88" fmla="*/ 369570 h 441960"/>
              <a:gd name="connsiteX4-89" fmla="*/ 791210 w 1054735"/>
              <a:gd name="connsiteY4-90" fmla="*/ 441960 h 441960"/>
              <a:gd name="connsiteX0-91" fmla="*/ 575310 w 838835"/>
              <a:gd name="connsiteY0-92" fmla="*/ 441960 h 441960"/>
              <a:gd name="connsiteX1-93" fmla="*/ 0 w 838835"/>
              <a:gd name="connsiteY1-94" fmla="*/ 201930 h 441960"/>
              <a:gd name="connsiteX2-95" fmla="*/ 57150 w 838835"/>
              <a:gd name="connsiteY2-96" fmla="*/ 0 h 441960"/>
              <a:gd name="connsiteX3-97" fmla="*/ 838835 w 838835"/>
              <a:gd name="connsiteY3-98" fmla="*/ 369570 h 441960"/>
              <a:gd name="connsiteX4-99" fmla="*/ 575310 w 838835"/>
              <a:gd name="connsiteY4-100" fmla="*/ 441960 h 441960"/>
              <a:gd name="connsiteX0-101" fmla="*/ 591185 w 854710"/>
              <a:gd name="connsiteY0-102" fmla="*/ 441960 h 441960"/>
              <a:gd name="connsiteX1-103" fmla="*/ 0 w 854710"/>
              <a:gd name="connsiteY1-104" fmla="*/ 214630 h 441960"/>
              <a:gd name="connsiteX2-105" fmla="*/ 73025 w 854710"/>
              <a:gd name="connsiteY2-106" fmla="*/ 0 h 441960"/>
              <a:gd name="connsiteX3-107" fmla="*/ 854710 w 854710"/>
              <a:gd name="connsiteY3-108" fmla="*/ 369570 h 441960"/>
              <a:gd name="connsiteX4-109" fmla="*/ 591185 w 854710"/>
              <a:gd name="connsiteY4-110" fmla="*/ 441960 h 441960"/>
              <a:gd name="connsiteX0-111" fmla="*/ 591185 w 854710"/>
              <a:gd name="connsiteY0-112" fmla="*/ 381635 h 381635"/>
              <a:gd name="connsiteX1-113" fmla="*/ 0 w 854710"/>
              <a:gd name="connsiteY1-114" fmla="*/ 154305 h 381635"/>
              <a:gd name="connsiteX2-115" fmla="*/ 187325 w 854710"/>
              <a:gd name="connsiteY2-116" fmla="*/ 0 h 381635"/>
              <a:gd name="connsiteX3-117" fmla="*/ 854710 w 854710"/>
              <a:gd name="connsiteY3-118" fmla="*/ 309245 h 381635"/>
              <a:gd name="connsiteX4-119" fmla="*/ 591185 w 854710"/>
              <a:gd name="connsiteY4-120" fmla="*/ 381635 h 381635"/>
              <a:gd name="connsiteX0-121" fmla="*/ 591185 w 854710"/>
              <a:gd name="connsiteY0-122" fmla="*/ 330835 h 330835"/>
              <a:gd name="connsiteX1-123" fmla="*/ 0 w 854710"/>
              <a:gd name="connsiteY1-124" fmla="*/ 103505 h 330835"/>
              <a:gd name="connsiteX2-125" fmla="*/ 304800 w 854710"/>
              <a:gd name="connsiteY2-126" fmla="*/ 0 h 330835"/>
              <a:gd name="connsiteX3-127" fmla="*/ 854710 w 854710"/>
              <a:gd name="connsiteY3-128" fmla="*/ 258445 h 330835"/>
              <a:gd name="connsiteX4-129" fmla="*/ 591185 w 854710"/>
              <a:gd name="connsiteY4-130" fmla="*/ 330835 h 330835"/>
              <a:gd name="connsiteX0-131" fmla="*/ 591185 w 854710"/>
              <a:gd name="connsiteY0-132" fmla="*/ 321310 h 321310"/>
              <a:gd name="connsiteX1-133" fmla="*/ 0 w 854710"/>
              <a:gd name="connsiteY1-134" fmla="*/ 93980 h 321310"/>
              <a:gd name="connsiteX2-135" fmla="*/ 323850 w 854710"/>
              <a:gd name="connsiteY2-136" fmla="*/ 0 h 321310"/>
              <a:gd name="connsiteX3-137" fmla="*/ 854710 w 854710"/>
              <a:gd name="connsiteY3-138" fmla="*/ 248920 h 321310"/>
              <a:gd name="connsiteX4-139" fmla="*/ 591185 w 854710"/>
              <a:gd name="connsiteY4-140" fmla="*/ 321310 h 321310"/>
              <a:gd name="connsiteX0-141" fmla="*/ 591185 w 854710"/>
              <a:gd name="connsiteY0-142" fmla="*/ 314960 h 314960"/>
              <a:gd name="connsiteX1-143" fmla="*/ 0 w 854710"/>
              <a:gd name="connsiteY1-144" fmla="*/ 87630 h 314960"/>
              <a:gd name="connsiteX2-145" fmla="*/ 333375 w 854710"/>
              <a:gd name="connsiteY2-146" fmla="*/ 0 h 314960"/>
              <a:gd name="connsiteX3-147" fmla="*/ 854710 w 854710"/>
              <a:gd name="connsiteY3-148" fmla="*/ 242570 h 314960"/>
              <a:gd name="connsiteX4-149" fmla="*/ 591185 w 854710"/>
              <a:gd name="connsiteY4-150" fmla="*/ 314960 h 314960"/>
              <a:gd name="connsiteX0-151" fmla="*/ 591185 w 854710"/>
              <a:gd name="connsiteY0-152" fmla="*/ 302260 h 302260"/>
              <a:gd name="connsiteX1-153" fmla="*/ 0 w 854710"/>
              <a:gd name="connsiteY1-154" fmla="*/ 74930 h 302260"/>
              <a:gd name="connsiteX2-155" fmla="*/ 276225 w 854710"/>
              <a:gd name="connsiteY2-156" fmla="*/ 0 h 302260"/>
              <a:gd name="connsiteX3-157" fmla="*/ 854710 w 854710"/>
              <a:gd name="connsiteY3-158" fmla="*/ 229870 h 302260"/>
              <a:gd name="connsiteX4-159" fmla="*/ 591185 w 854710"/>
              <a:gd name="connsiteY4-160" fmla="*/ 302260 h 302260"/>
              <a:gd name="connsiteX0-161" fmla="*/ 591185 w 789712"/>
              <a:gd name="connsiteY0-162" fmla="*/ 302260 h 302260"/>
              <a:gd name="connsiteX1-163" fmla="*/ 0 w 789712"/>
              <a:gd name="connsiteY1-164" fmla="*/ 74930 h 302260"/>
              <a:gd name="connsiteX2-165" fmla="*/ 276225 w 789712"/>
              <a:gd name="connsiteY2-166" fmla="*/ 0 h 302260"/>
              <a:gd name="connsiteX3-167" fmla="*/ 789712 w 789712"/>
              <a:gd name="connsiteY3-168" fmla="*/ 247800 h 302260"/>
              <a:gd name="connsiteX4-169" fmla="*/ 591185 w 789712"/>
              <a:gd name="connsiteY4-170" fmla="*/ 302260 h 302260"/>
              <a:gd name="connsiteX0-171" fmla="*/ 591185 w 789712"/>
              <a:gd name="connsiteY0-172" fmla="*/ 282088 h 282088"/>
              <a:gd name="connsiteX1-173" fmla="*/ 0 w 789712"/>
              <a:gd name="connsiteY1-174" fmla="*/ 54758 h 282088"/>
              <a:gd name="connsiteX2-175" fmla="*/ 204502 w 789712"/>
              <a:gd name="connsiteY2-176" fmla="*/ 0 h 282088"/>
              <a:gd name="connsiteX3-177" fmla="*/ 789712 w 789712"/>
              <a:gd name="connsiteY3-178" fmla="*/ 227628 h 282088"/>
              <a:gd name="connsiteX4-179" fmla="*/ 591185 w 789712"/>
              <a:gd name="connsiteY4-180" fmla="*/ 282088 h 282088"/>
              <a:gd name="connsiteX0-181" fmla="*/ 591185 w 789712"/>
              <a:gd name="connsiteY0-182" fmla="*/ 275364 h 275364"/>
              <a:gd name="connsiteX1-183" fmla="*/ 0 w 789712"/>
              <a:gd name="connsiteY1-184" fmla="*/ 48034 h 275364"/>
              <a:gd name="connsiteX2-185" fmla="*/ 179847 w 789712"/>
              <a:gd name="connsiteY2-186" fmla="*/ 0 h 275364"/>
              <a:gd name="connsiteX3-187" fmla="*/ 789712 w 789712"/>
              <a:gd name="connsiteY3-188" fmla="*/ 220904 h 275364"/>
              <a:gd name="connsiteX4-189" fmla="*/ 591185 w 789712"/>
              <a:gd name="connsiteY4-190" fmla="*/ 275364 h 27536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89712" h="275364">
                <a:moveTo>
                  <a:pt x="591185" y="275364"/>
                </a:moveTo>
                <a:lnTo>
                  <a:pt x="0" y="48034"/>
                </a:lnTo>
                <a:lnTo>
                  <a:pt x="179847" y="0"/>
                </a:lnTo>
                <a:lnTo>
                  <a:pt x="789712" y="220904"/>
                </a:lnTo>
                <a:lnTo>
                  <a:pt x="591185" y="275364"/>
                </a:ln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 userDrawn="1"/>
        </p:nvGrpSpPr>
        <p:grpSpPr>
          <a:xfrm>
            <a:off x="9495519" y="3662938"/>
            <a:ext cx="603631" cy="1887217"/>
            <a:chOff x="8778443" y="3685465"/>
            <a:chExt cx="487474" cy="1524059"/>
          </a:xfrm>
        </p:grpSpPr>
        <p:sp>
          <p:nvSpPr>
            <p:cNvPr id="58" name="isḷíḍe"/>
            <p:cNvSpPr/>
            <p:nvPr/>
          </p:nvSpPr>
          <p:spPr>
            <a:xfrm rot="5400000" flipH="1">
              <a:off x="8407180" y="4348830"/>
              <a:ext cx="1445637" cy="271837"/>
            </a:xfrm>
            <a:prstGeom prst="parallelogram">
              <a:avLst>
                <a:gd name="adj" fmla="val 25516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íşḷîďé"/>
            <p:cNvSpPr/>
            <p:nvPr/>
          </p:nvSpPr>
          <p:spPr>
            <a:xfrm rot="5400000">
              <a:off x="8155801" y="4370733"/>
              <a:ext cx="1461433" cy="216150"/>
            </a:xfrm>
            <a:prstGeom prst="parallelogram">
              <a:avLst>
                <a:gd name="adj" fmla="val 39906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平行四边形 59"/>
            <p:cNvSpPr/>
            <p:nvPr/>
          </p:nvSpPr>
          <p:spPr>
            <a:xfrm rot="20700000" flipH="1">
              <a:off x="8788831" y="3685465"/>
              <a:ext cx="466700" cy="141701"/>
            </a:xfrm>
            <a:prstGeom prst="parallelogram">
              <a:avLst>
                <a:gd name="adj" fmla="val 131549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组合 33"/>
          <p:cNvGrpSpPr/>
          <p:nvPr userDrawn="1"/>
        </p:nvGrpSpPr>
        <p:grpSpPr>
          <a:xfrm>
            <a:off x="9072757" y="4296768"/>
            <a:ext cx="603628" cy="1375541"/>
            <a:chOff x="8317169" y="4248579"/>
            <a:chExt cx="487472" cy="1110845"/>
          </a:xfrm>
        </p:grpSpPr>
        <p:sp>
          <p:nvSpPr>
            <p:cNvPr id="55" name="isḷíḍe"/>
            <p:cNvSpPr/>
            <p:nvPr/>
          </p:nvSpPr>
          <p:spPr>
            <a:xfrm rot="5400000" flipH="1">
              <a:off x="8152806" y="4705630"/>
              <a:ext cx="1031833" cy="271837"/>
            </a:xfrm>
            <a:prstGeom prst="parallelogram">
              <a:avLst>
                <a:gd name="adj" fmla="val 25516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íşḷîďé"/>
            <p:cNvSpPr/>
            <p:nvPr/>
          </p:nvSpPr>
          <p:spPr>
            <a:xfrm rot="5400000">
              <a:off x="7901204" y="4727310"/>
              <a:ext cx="1048079" cy="216150"/>
            </a:xfrm>
            <a:prstGeom prst="parallelogram">
              <a:avLst>
                <a:gd name="adj" fmla="val 39906"/>
              </a:avLst>
            </a:pr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平行四边形 56"/>
            <p:cNvSpPr/>
            <p:nvPr/>
          </p:nvSpPr>
          <p:spPr>
            <a:xfrm rot="20700000" flipH="1">
              <a:off x="8327557" y="4248579"/>
              <a:ext cx="466700" cy="141701"/>
            </a:xfrm>
            <a:prstGeom prst="parallelogram">
              <a:avLst>
                <a:gd name="adj" fmla="val 131549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组合 34"/>
          <p:cNvGrpSpPr/>
          <p:nvPr userDrawn="1"/>
        </p:nvGrpSpPr>
        <p:grpSpPr>
          <a:xfrm>
            <a:off x="8658561" y="4878166"/>
            <a:ext cx="603627" cy="900939"/>
            <a:chOff x="7926816" y="4804420"/>
            <a:chExt cx="487471" cy="727571"/>
          </a:xfrm>
        </p:grpSpPr>
        <p:sp>
          <p:nvSpPr>
            <p:cNvPr id="52" name="isḷíḍe"/>
            <p:cNvSpPr/>
            <p:nvPr/>
          </p:nvSpPr>
          <p:spPr>
            <a:xfrm rot="5400000" flipH="1">
              <a:off x="7955075" y="5070816"/>
              <a:ext cx="646588" cy="271837"/>
            </a:xfrm>
            <a:prstGeom prst="parallelogram">
              <a:avLst>
                <a:gd name="adj" fmla="val 25516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íşḷîďé"/>
            <p:cNvSpPr/>
            <p:nvPr/>
          </p:nvSpPr>
          <p:spPr>
            <a:xfrm rot="5400000">
              <a:off x="7702284" y="5091309"/>
              <a:ext cx="665214" cy="216150"/>
            </a:xfrm>
            <a:prstGeom prst="parallelogram">
              <a:avLst>
                <a:gd name="adj" fmla="val 39906"/>
              </a:avLst>
            </a:pr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平行四边形 53"/>
            <p:cNvSpPr/>
            <p:nvPr/>
          </p:nvSpPr>
          <p:spPr>
            <a:xfrm rot="20700000" flipH="1">
              <a:off x="7937203" y="4804420"/>
              <a:ext cx="466700" cy="141701"/>
            </a:xfrm>
            <a:prstGeom prst="parallelogram">
              <a:avLst>
                <a:gd name="adj" fmla="val 131549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组合 35"/>
          <p:cNvGrpSpPr/>
          <p:nvPr userDrawn="1"/>
        </p:nvGrpSpPr>
        <p:grpSpPr>
          <a:xfrm>
            <a:off x="8258224" y="5172139"/>
            <a:ext cx="603627" cy="741922"/>
            <a:chOff x="7576025" y="5062485"/>
            <a:chExt cx="487471" cy="599154"/>
          </a:xfrm>
        </p:grpSpPr>
        <p:sp>
          <p:nvSpPr>
            <p:cNvPr id="49" name="isḷíḍe"/>
            <p:cNvSpPr/>
            <p:nvPr/>
          </p:nvSpPr>
          <p:spPr>
            <a:xfrm rot="5400000" flipH="1">
              <a:off x="7664614" y="5260796"/>
              <a:ext cx="525927" cy="271837"/>
            </a:xfrm>
            <a:prstGeom prst="parallelogram">
              <a:avLst>
                <a:gd name="adj" fmla="val 25516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şḷîďé"/>
            <p:cNvSpPr/>
            <p:nvPr/>
          </p:nvSpPr>
          <p:spPr>
            <a:xfrm rot="5400000">
              <a:off x="7416060" y="5285525"/>
              <a:ext cx="536079" cy="216150"/>
            </a:xfrm>
            <a:prstGeom prst="parallelogram">
              <a:avLst>
                <a:gd name="adj" fmla="val 39906"/>
              </a:avLst>
            </a:pr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平行四边形 50"/>
            <p:cNvSpPr/>
            <p:nvPr/>
          </p:nvSpPr>
          <p:spPr>
            <a:xfrm rot="20700000" flipH="1">
              <a:off x="7586411" y="5062485"/>
              <a:ext cx="466700" cy="141701"/>
            </a:xfrm>
            <a:prstGeom prst="parallelogram">
              <a:avLst>
                <a:gd name="adj" fmla="val 131549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ïṣľiḑê"/>
          <p:cNvGrpSpPr/>
          <p:nvPr userDrawn="1"/>
        </p:nvGrpSpPr>
        <p:grpSpPr>
          <a:xfrm rot="21282174">
            <a:off x="6906209" y="3263434"/>
            <a:ext cx="2586370" cy="2017198"/>
            <a:chOff x="4115833" y="2760308"/>
            <a:chExt cx="2001516" cy="1561052"/>
          </a:xfrm>
        </p:grpSpPr>
        <p:sp>
          <p:nvSpPr>
            <p:cNvPr id="43" name="is1iďê"/>
            <p:cNvSpPr/>
            <p:nvPr/>
          </p:nvSpPr>
          <p:spPr>
            <a:xfrm>
              <a:off x="6016609" y="2773632"/>
              <a:ext cx="100410" cy="427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0"/>
                  </a:lnTo>
                  <a:lnTo>
                    <a:pt x="0" y="21572"/>
                  </a:lnTo>
                  <a:cubicBezTo>
                    <a:pt x="0" y="21572"/>
                    <a:pt x="0" y="21600"/>
                    <a:pt x="0" y="21600"/>
                  </a:cubicBezTo>
                  <a:close/>
                </a:path>
              </a:pathLst>
            </a:custGeom>
            <a:solidFill>
              <a:srgbClr val="D8833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îṥ1îḓé"/>
            <p:cNvSpPr/>
            <p:nvPr/>
          </p:nvSpPr>
          <p:spPr>
            <a:xfrm>
              <a:off x="4115834" y="2982362"/>
              <a:ext cx="1840734" cy="1338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5480" y="20025"/>
                    <a:pt x="17405" y="14172"/>
                    <a:pt x="21600" y="2356"/>
                  </a:cubicBezTo>
                  <a:lnTo>
                    <a:pt x="21572" y="0"/>
                  </a:lnTo>
                  <a:cubicBezTo>
                    <a:pt x="18455" y="12030"/>
                    <a:pt x="3667" y="20546"/>
                    <a:pt x="0" y="2160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ïśliďè"/>
            <p:cNvSpPr/>
            <p:nvPr/>
          </p:nvSpPr>
          <p:spPr>
            <a:xfrm>
              <a:off x="5874495" y="2951275"/>
              <a:ext cx="8085" cy="2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1600"/>
                  </a:lnTo>
                  <a:lnTo>
                    <a:pt x="0" y="21600"/>
                  </a:lnTo>
                  <a:cubicBezTo>
                    <a:pt x="0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D8833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ïŝlïdè"/>
            <p:cNvSpPr/>
            <p:nvPr/>
          </p:nvSpPr>
          <p:spPr>
            <a:xfrm>
              <a:off x="4115833" y="2760308"/>
              <a:ext cx="1942280" cy="1561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4" h="21531" extrusionOk="0">
                  <a:moveTo>
                    <a:pt x="20783" y="3262"/>
                  </a:moveTo>
                  <a:lnTo>
                    <a:pt x="21394" y="0"/>
                  </a:lnTo>
                  <a:lnTo>
                    <a:pt x="18022" y="3269"/>
                  </a:lnTo>
                  <a:lnTo>
                    <a:pt x="19435" y="2657"/>
                  </a:lnTo>
                  <a:lnTo>
                    <a:pt x="19361" y="2847"/>
                  </a:lnTo>
                  <a:lnTo>
                    <a:pt x="19359" y="2848"/>
                  </a:lnTo>
                  <a:cubicBezTo>
                    <a:pt x="13852" y="16637"/>
                    <a:pt x="-206" y="21600"/>
                    <a:pt x="2" y="21530"/>
                  </a:cubicBezTo>
                  <a:cubicBezTo>
                    <a:pt x="3444" y="20629"/>
                    <a:pt x="17326" y="13351"/>
                    <a:pt x="20252" y="3070"/>
                  </a:cubicBezTo>
                  <a:lnTo>
                    <a:pt x="20278" y="5083"/>
                  </a:lnTo>
                  <a:lnTo>
                    <a:pt x="20288" y="5900"/>
                  </a:lnTo>
                  <a:lnTo>
                    <a:pt x="20616" y="4149"/>
                  </a:lnTo>
                  <a:cubicBezTo>
                    <a:pt x="20616" y="4149"/>
                    <a:pt x="20783" y="3262"/>
                    <a:pt x="20783" y="326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íŝľîďê"/>
            <p:cNvSpPr/>
            <p:nvPr/>
          </p:nvSpPr>
          <p:spPr>
            <a:xfrm>
              <a:off x="5958875" y="2760309"/>
              <a:ext cx="158474" cy="450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17" y="11339"/>
                  </a:moveTo>
                  <a:lnTo>
                    <a:pt x="4059" y="14421"/>
                  </a:lnTo>
                  <a:lnTo>
                    <a:pt x="0" y="20508"/>
                  </a:lnTo>
                  <a:lnTo>
                    <a:pt x="7613" y="21600"/>
                  </a:lnTo>
                  <a:lnTo>
                    <a:pt x="7914" y="21154"/>
                  </a:lnTo>
                  <a:lnTo>
                    <a:pt x="21600" y="673"/>
                  </a:lnTo>
                  <a:lnTo>
                    <a:pt x="13684" y="0"/>
                  </a:lnTo>
                  <a:cubicBezTo>
                    <a:pt x="13684" y="0"/>
                    <a:pt x="6117" y="11339"/>
                    <a:pt x="6117" y="11339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ïṡļiḋê"/>
            <p:cNvSpPr/>
            <p:nvPr/>
          </p:nvSpPr>
          <p:spPr>
            <a:xfrm>
              <a:off x="5754586" y="2951275"/>
              <a:ext cx="128360" cy="61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5596"/>
                  </a:lnTo>
                  <a:lnTo>
                    <a:pt x="8294" y="21600"/>
                  </a:lnTo>
                  <a:lnTo>
                    <a:pt x="17712" y="16001"/>
                  </a:lnTo>
                  <a:cubicBezTo>
                    <a:pt x="17712" y="16001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38" name="任意多边形: 形状 37"/>
          <p:cNvSpPr/>
          <p:nvPr userDrawn="1"/>
        </p:nvSpPr>
        <p:spPr>
          <a:xfrm>
            <a:off x="7530601" y="5702371"/>
            <a:ext cx="906615" cy="326910"/>
          </a:xfrm>
          <a:custGeom>
            <a:avLst/>
            <a:gdLst>
              <a:gd name="connsiteX0" fmla="*/ 518160 w 899160"/>
              <a:gd name="connsiteY0" fmla="*/ 403860 h 403860"/>
              <a:gd name="connsiteX1" fmla="*/ 0 w 899160"/>
              <a:gd name="connsiteY1" fmla="*/ 144780 h 403860"/>
              <a:gd name="connsiteX2" fmla="*/ 419100 w 899160"/>
              <a:gd name="connsiteY2" fmla="*/ 0 h 403860"/>
              <a:gd name="connsiteX3" fmla="*/ 899160 w 899160"/>
              <a:gd name="connsiteY3" fmla="*/ 350520 h 403860"/>
              <a:gd name="connsiteX4" fmla="*/ 518160 w 899160"/>
              <a:gd name="connsiteY4" fmla="*/ 403860 h 403860"/>
              <a:gd name="connsiteX0-1" fmla="*/ 518160 w 899160"/>
              <a:gd name="connsiteY0-2" fmla="*/ 403860 h 403860"/>
              <a:gd name="connsiteX1-3" fmla="*/ 0 w 899160"/>
              <a:gd name="connsiteY1-4" fmla="*/ 144780 h 403860"/>
              <a:gd name="connsiteX2-5" fmla="*/ 419100 w 899160"/>
              <a:gd name="connsiteY2-6" fmla="*/ 0 h 403860"/>
              <a:gd name="connsiteX3-7" fmla="*/ 899160 w 899160"/>
              <a:gd name="connsiteY3-8" fmla="*/ 350520 h 403860"/>
              <a:gd name="connsiteX4-9" fmla="*/ 518160 w 899160"/>
              <a:gd name="connsiteY4-10" fmla="*/ 403860 h 403860"/>
              <a:gd name="connsiteX0-11" fmla="*/ 518160 w 899160"/>
              <a:gd name="connsiteY0-12" fmla="*/ 378460 h 378460"/>
              <a:gd name="connsiteX1-13" fmla="*/ 0 w 899160"/>
              <a:gd name="connsiteY1-14" fmla="*/ 119380 h 378460"/>
              <a:gd name="connsiteX2-15" fmla="*/ 327025 w 899160"/>
              <a:gd name="connsiteY2-16" fmla="*/ 0 h 378460"/>
              <a:gd name="connsiteX3-17" fmla="*/ 899160 w 899160"/>
              <a:gd name="connsiteY3-18" fmla="*/ 325120 h 378460"/>
              <a:gd name="connsiteX4-19" fmla="*/ 518160 w 899160"/>
              <a:gd name="connsiteY4-20" fmla="*/ 378460 h 378460"/>
              <a:gd name="connsiteX0-21" fmla="*/ 518160 w 816610"/>
              <a:gd name="connsiteY0-22" fmla="*/ 378460 h 378460"/>
              <a:gd name="connsiteX1-23" fmla="*/ 0 w 816610"/>
              <a:gd name="connsiteY1-24" fmla="*/ 119380 h 378460"/>
              <a:gd name="connsiteX2-25" fmla="*/ 327025 w 816610"/>
              <a:gd name="connsiteY2-26" fmla="*/ 0 h 378460"/>
              <a:gd name="connsiteX3-27" fmla="*/ 816610 w 816610"/>
              <a:gd name="connsiteY3-28" fmla="*/ 277495 h 378460"/>
              <a:gd name="connsiteX4-29" fmla="*/ 518160 w 816610"/>
              <a:gd name="connsiteY4-30" fmla="*/ 378460 h 378460"/>
              <a:gd name="connsiteX0-31" fmla="*/ 734060 w 816610"/>
              <a:gd name="connsiteY0-32" fmla="*/ 483235 h 483235"/>
              <a:gd name="connsiteX1-33" fmla="*/ 0 w 816610"/>
              <a:gd name="connsiteY1-34" fmla="*/ 119380 h 483235"/>
              <a:gd name="connsiteX2-35" fmla="*/ 327025 w 816610"/>
              <a:gd name="connsiteY2-36" fmla="*/ 0 h 483235"/>
              <a:gd name="connsiteX3-37" fmla="*/ 816610 w 816610"/>
              <a:gd name="connsiteY3-38" fmla="*/ 277495 h 483235"/>
              <a:gd name="connsiteX4-39" fmla="*/ 734060 w 816610"/>
              <a:gd name="connsiteY4-40" fmla="*/ 483235 h 483235"/>
              <a:gd name="connsiteX0-41" fmla="*/ 734060 w 997585"/>
              <a:gd name="connsiteY0-42" fmla="*/ 483235 h 483235"/>
              <a:gd name="connsiteX1-43" fmla="*/ 0 w 997585"/>
              <a:gd name="connsiteY1-44" fmla="*/ 119380 h 483235"/>
              <a:gd name="connsiteX2-45" fmla="*/ 327025 w 997585"/>
              <a:gd name="connsiteY2-46" fmla="*/ 0 h 483235"/>
              <a:gd name="connsiteX3-47" fmla="*/ 997585 w 997585"/>
              <a:gd name="connsiteY3-48" fmla="*/ 410845 h 483235"/>
              <a:gd name="connsiteX4-49" fmla="*/ 734060 w 997585"/>
              <a:gd name="connsiteY4-50" fmla="*/ 483235 h 483235"/>
              <a:gd name="connsiteX0-51" fmla="*/ 791210 w 1054735"/>
              <a:gd name="connsiteY0-52" fmla="*/ 483235 h 483235"/>
              <a:gd name="connsiteX1-53" fmla="*/ 0 w 1054735"/>
              <a:gd name="connsiteY1-54" fmla="*/ 157480 h 483235"/>
              <a:gd name="connsiteX2-55" fmla="*/ 384175 w 1054735"/>
              <a:gd name="connsiteY2-56" fmla="*/ 0 h 483235"/>
              <a:gd name="connsiteX3-57" fmla="*/ 1054735 w 1054735"/>
              <a:gd name="connsiteY3-58" fmla="*/ 410845 h 483235"/>
              <a:gd name="connsiteX4-59" fmla="*/ 791210 w 1054735"/>
              <a:gd name="connsiteY4-60" fmla="*/ 483235 h 483235"/>
              <a:gd name="connsiteX0-61" fmla="*/ 791210 w 1054735"/>
              <a:gd name="connsiteY0-62" fmla="*/ 483235 h 483235"/>
              <a:gd name="connsiteX1-63" fmla="*/ 0 w 1054735"/>
              <a:gd name="connsiteY1-64" fmla="*/ 157480 h 483235"/>
              <a:gd name="connsiteX2-65" fmla="*/ 384175 w 1054735"/>
              <a:gd name="connsiteY2-66" fmla="*/ 0 h 483235"/>
              <a:gd name="connsiteX3-67" fmla="*/ 1054735 w 1054735"/>
              <a:gd name="connsiteY3-68" fmla="*/ 410845 h 483235"/>
              <a:gd name="connsiteX4-69" fmla="*/ 791210 w 1054735"/>
              <a:gd name="connsiteY4-70" fmla="*/ 483235 h 483235"/>
              <a:gd name="connsiteX0-71" fmla="*/ 791210 w 1054735"/>
              <a:gd name="connsiteY0-72" fmla="*/ 457835 h 457835"/>
              <a:gd name="connsiteX1-73" fmla="*/ 0 w 1054735"/>
              <a:gd name="connsiteY1-74" fmla="*/ 132080 h 457835"/>
              <a:gd name="connsiteX2-75" fmla="*/ 292100 w 1054735"/>
              <a:gd name="connsiteY2-76" fmla="*/ 0 h 457835"/>
              <a:gd name="connsiteX3-77" fmla="*/ 1054735 w 1054735"/>
              <a:gd name="connsiteY3-78" fmla="*/ 385445 h 457835"/>
              <a:gd name="connsiteX4-79" fmla="*/ 791210 w 1054735"/>
              <a:gd name="connsiteY4-80" fmla="*/ 457835 h 457835"/>
              <a:gd name="connsiteX0-81" fmla="*/ 791210 w 1054735"/>
              <a:gd name="connsiteY0-82" fmla="*/ 441960 h 441960"/>
              <a:gd name="connsiteX1-83" fmla="*/ 0 w 1054735"/>
              <a:gd name="connsiteY1-84" fmla="*/ 116205 h 441960"/>
              <a:gd name="connsiteX2-85" fmla="*/ 273050 w 1054735"/>
              <a:gd name="connsiteY2-86" fmla="*/ 0 h 441960"/>
              <a:gd name="connsiteX3-87" fmla="*/ 1054735 w 1054735"/>
              <a:gd name="connsiteY3-88" fmla="*/ 369570 h 441960"/>
              <a:gd name="connsiteX4-89" fmla="*/ 791210 w 1054735"/>
              <a:gd name="connsiteY4-90" fmla="*/ 441960 h 441960"/>
              <a:gd name="connsiteX0-91" fmla="*/ 575310 w 838835"/>
              <a:gd name="connsiteY0-92" fmla="*/ 441960 h 441960"/>
              <a:gd name="connsiteX1-93" fmla="*/ 0 w 838835"/>
              <a:gd name="connsiteY1-94" fmla="*/ 201930 h 441960"/>
              <a:gd name="connsiteX2-95" fmla="*/ 57150 w 838835"/>
              <a:gd name="connsiteY2-96" fmla="*/ 0 h 441960"/>
              <a:gd name="connsiteX3-97" fmla="*/ 838835 w 838835"/>
              <a:gd name="connsiteY3-98" fmla="*/ 369570 h 441960"/>
              <a:gd name="connsiteX4-99" fmla="*/ 575310 w 838835"/>
              <a:gd name="connsiteY4-100" fmla="*/ 441960 h 441960"/>
              <a:gd name="connsiteX0-101" fmla="*/ 591185 w 854710"/>
              <a:gd name="connsiteY0-102" fmla="*/ 441960 h 441960"/>
              <a:gd name="connsiteX1-103" fmla="*/ 0 w 854710"/>
              <a:gd name="connsiteY1-104" fmla="*/ 214630 h 441960"/>
              <a:gd name="connsiteX2-105" fmla="*/ 73025 w 854710"/>
              <a:gd name="connsiteY2-106" fmla="*/ 0 h 441960"/>
              <a:gd name="connsiteX3-107" fmla="*/ 854710 w 854710"/>
              <a:gd name="connsiteY3-108" fmla="*/ 369570 h 441960"/>
              <a:gd name="connsiteX4-109" fmla="*/ 591185 w 854710"/>
              <a:gd name="connsiteY4-110" fmla="*/ 441960 h 441960"/>
              <a:gd name="connsiteX0-111" fmla="*/ 591185 w 854710"/>
              <a:gd name="connsiteY0-112" fmla="*/ 381635 h 381635"/>
              <a:gd name="connsiteX1-113" fmla="*/ 0 w 854710"/>
              <a:gd name="connsiteY1-114" fmla="*/ 154305 h 381635"/>
              <a:gd name="connsiteX2-115" fmla="*/ 187325 w 854710"/>
              <a:gd name="connsiteY2-116" fmla="*/ 0 h 381635"/>
              <a:gd name="connsiteX3-117" fmla="*/ 854710 w 854710"/>
              <a:gd name="connsiteY3-118" fmla="*/ 309245 h 381635"/>
              <a:gd name="connsiteX4-119" fmla="*/ 591185 w 854710"/>
              <a:gd name="connsiteY4-120" fmla="*/ 381635 h 381635"/>
              <a:gd name="connsiteX0-121" fmla="*/ 591185 w 854710"/>
              <a:gd name="connsiteY0-122" fmla="*/ 330835 h 330835"/>
              <a:gd name="connsiteX1-123" fmla="*/ 0 w 854710"/>
              <a:gd name="connsiteY1-124" fmla="*/ 103505 h 330835"/>
              <a:gd name="connsiteX2-125" fmla="*/ 304800 w 854710"/>
              <a:gd name="connsiteY2-126" fmla="*/ 0 h 330835"/>
              <a:gd name="connsiteX3-127" fmla="*/ 854710 w 854710"/>
              <a:gd name="connsiteY3-128" fmla="*/ 258445 h 330835"/>
              <a:gd name="connsiteX4-129" fmla="*/ 591185 w 854710"/>
              <a:gd name="connsiteY4-130" fmla="*/ 330835 h 330835"/>
              <a:gd name="connsiteX0-131" fmla="*/ 591185 w 854710"/>
              <a:gd name="connsiteY0-132" fmla="*/ 321310 h 321310"/>
              <a:gd name="connsiteX1-133" fmla="*/ 0 w 854710"/>
              <a:gd name="connsiteY1-134" fmla="*/ 93980 h 321310"/>
              <a:gd name="connsiteX2-135" fmla="*/ 323850 w 854710"/>
              <a:gd name="connsiteY2-136" fmla="*/ 0 h 321310"/>
              <a:gd name="connsiteX3-137" fmla="*/ 854710 w 854710"/>
              <a:gd name="connsiteY3-138" fmla="*/ 248920 h 321310"/>
              <a:gd name="connsiteX4-139" fmla="*/ 591185 w 854710"/>
              <a:gd name="connsiteY4-140" fmla="*/ 321310 h 321310"/>
              <a:gd name="connsiteX0-141" fmla="*/ 591185 w 854710"/>
              <a:gd name="connsiteY0-142" fmla="*/ 314960 h 314960"/>
              <a:gd name="connsiteX1-143" fmla="*/ 0 w 854710"/>
              <a:gd name="connsiteY1-144" fmla="*/ 87630 h 314960"/>
              <a:gd name="connsiteX2-145" fmla="*/ 333375 w 854710"/>
              <a:gd name="connsiteY2-146" fmla="*/ 0 h 314960"/>
              <a:gd name="connsiteX3-147" fmla="*/ 854710 w 854710"/>
              <a:gd name="connsiteY3-148" fmla="*/ 242570 h 314960"/>
              <a:gd name="connsiteX4-149" fmla="*/ 591185 w 854710"/>
              <a:gd name="connsiteY4-150" fmla="*/ 314960 h 314960"/>
              <a:gd name="connsiteX0-151" fmla="*/ 591185 w 854710"/>
              <a:gd name="connsiteY0-152" fmla="*/ 302260 h 302260"/>
              <a:gd name="connsiteX1-153" fmla="*/ 0 w 854710"/>
              <a:gd name="connsiteY1-154" fmla="*/ 74930 h 302260"/>
              <a:gd name="connsiteX2-155" fmla="*/ 276225 w 854710"/>
              <a:gd name="connsiteY2-156" fmla="*/ 0 h 302260"/>
              <a:gd name="connsiteX3-157" fmla="*/ 854710 w 854710"/>
              <a:gd name="connsiteY3-158" fmla="*/ 229870 h 302260"/>
              <a:gd name="connsiteX4-159" fmla="*/ 591185 w 854710"/>
              <a:gd name="connsiteY4-160" fmla="*/ 302260 h 302260"/>
              <a:gd name="connsiteX0-161" fmla="*/ 591185 w 854710"/>
              <a:gd name="connsiteY0-162" fmla="*/ 302260 h 302260"/>
              <a:gd name="connsiteX1-163" fmla="*/ 122555 w 854710"/>
              <a:gd name="connsiteY1-164" fmla="*/ 116838 h 302260"/>
              <a:gd name="connsiteX2-165" fmla="*/ 0 w 854710"/>
              <a:gd name="connsiteY2-166" fmla="*/ 74930 h 302260"/>
              <a:gd name="connsiteX3-167" fmla="*/ 276225 w 854710"/>
              <a:gd name="connsiteY3-168" fmla="*/ 0 h 302260"/>
              <a:gd name="connsiteX4-169" fmla="*/ 854710 w 854710"/>
              <a:gd name="connsiteY4-170" fmla="*/ 229870 h 302260"/>
              <a:gd name="connsiteX5" fmla="*/ 591185 w 854710"/>
              <a:gd name="connsiteY5" fmla="*/ 302260 h 302260"/>
              <a:gd name="connsiteX0-171" fmla="*/ 591185 w 854710"/>
              <a:gd name="connsiteY0-172" fmla="*/ 302260 h 302260"/>
              <a:gd name="connsiteX1-173" fmla="*/ 122555 w 854710"/>
              <a:gd name="connsiteY1-174" fmla="*/ 116838 h 302260"/>
              <a:gd name="connsiteX2-175" fmla="*/ 0 w 854710"/>
              <a:gd name="connsiteY2-176" fmla="*/ 74930 h 302260"/>
              <a:gd name="connsiteX3-177" fmla="*/ 276225 w 854710"/>
              <a:gd name="connsiteY3-178" fmla="*/ 0 h 302260"/>
              <a:gd name="connsiteX4-179" fmla="*/ 322580 w 854710"/>
              <a:gd name="connsiteY4-180" fmla="*/ 21588 h 302260"/>
              <a:gd name="connsiteX5-181" fmla="*/ 854710 w 854710"/>
              <a:gd name="connsiteY5-182" fmla="*/ 229870 h 302260"/>
              <a:gd name="connsiteX6" fmla="*/ 591185 w 854710"/>
              <a:gd name="connsiteY6" fmla="*/ 302260 h 302260"/>
              <a:gd name="connsiteX0-183" fmla="*/ 591185 w 854710"/>
              <a:gd name="connsiteY0-184" fmla="*/ 280672 h 280672"/>
              <a:gd name="connsiteX1-185" fmla="*/ 122555 w 854710"/>
              <a:gd name="connsiteY1-186" fmla="*/ 95250 h 280672"/>
              <a:gd name="connsiteX2-187" fmla="*/ 0 w 854710"/>
              <a:gd name="connsiteY2-188" fmla="*/ 53342 h 280672"/>
              <a:gd name="connsiteX3-189" fmla="*/ 322580 w 854710"/>
              <a:gd name="connsiteY3-190" fmla="*/ 0 h 280672"/>
              <a:gd name="connsiteX4-191" fmla="*/ 854710 w 854710"/>
              <a:gd name="connsiteY4-192" fmla="*/ 208282 h 280672"/>
              <a:gd name="connsiteX5-193" fmla="*/ 591185 w 854710"/>
              <a:gd name="connsiteY5-194" fmla="*/ 280672 h 280672"/>
              <a:gd name="connsiteX0-195" fmla="*/ 468630 w 732155"/>
              <a:gd name="connsiteY0-196" fmla="*/ 280672 h 280672"/>
              <a:gd name="connsiteX1-197" fmla="*/ 0 w 732155"/>
              <a:gd name="connsiteY1-198" fmla="*/ 95250 h 280672"/>
              <a:gd name="connsiteX2-199" fmla="*/ 200025 w 732155"/>
              <a:gd name="connsiteY2-200" fmla="*/ 0 h 280672"/>
              <a:gd name="connsiteX3-201" fmla="*/ 732155 w 732155"/>
              <a:gd name="connsiteY3-202" fmla="*/ 208282 h 280672"/>
              <a:gd name="connsiteX4-203" fmla="*/ 468630 w 732155"/>
              <a:gd name="connsiteY4-204" fmla="*/ 280672 h 280672"/>
              <a:gd name="connsiteX0-205" fmla="*/ 468630 w 732155"/>
              <a:gd name="connsiteY0-206" fmla="*/ 273528 h 273528"/>
              <a:gd name="connsiteX1-207" fmla="*/ 0 w 732155"/>
              <a:gd name="connsiteY1-208" fmla="*/ 88106 h 273528"/>
              <a:gd name="connsiteX2-209" fmla="*/ 226218 w 732155"/>
              <a:gd name="connsiteY2-210" fmla="*/ 0 h 273528"/>
              <a:gd name="connsiteX3-211" fmla="*/ 732155 w 732155"/>
              <a:gd name="connsiteY3-212" fmla="*/ 201138 h 273528"/>
              <a:gd name="connsiteX4-213" fmla="*/ 468630 w 732155"/>
              <a:gd name="connsiteY4-214" fmla="*/ 273528 h 273528"/>
              <a:gd name="connsiteX0-215" fmla="*/ 468630 w 732155"/>
              <a:gd name="connsiteY0-216" fmla="*/ 264003 h 264003"/>
              <a:gd name="connsiteX1-217" fmla="*/ 0 w 732155"/>
              <a:gd name="connsiteY1-218" fmla="*/ 78581 h 264003"/>
              <a:gd name="connsiteX2-219" fmla="*/ 235743 w 732155"/>
              <a:gd name="connsiteY2-220" fmla="*/ 0 h 264003"/>
              <a:gd name="connsiteX3-221" fmla="*/ 732155 w 732155"/>
              <a:gd name="connsiteY3-222" fmla="*/ 191613 h 264003"/>
              <a:gd name="connsiteX4-223" fmla="*/ 468630 w 732155"/>
              <a:gd name="connsiteY4-224" fmla="*/ 264003 h 26400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32155" h="264003">
                <a:moveTo>
                  <a:pt x="468630" y="264003"/>
                </a:moveTo>
                <a:lnTo>
                  <a:pt x="0" y="78581"/>
                </a:lnTo>
                <a:lnTo>
                  <a:pt x="235743" y="0"/>
                </a:lnTo>
                <a:lnTo>
                  <a:pt x="732155" y="191613"/>
                </a:lnTo>
                <a:lnTo>
                  <a:pt x="468630" y="264003"/>
                </a:ln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 userDrawn="1"/>
        </p:nvGrpSpPr>
        <p:grpSpPr>
          <a:xfrm>
            <a:off x="7843212" y="5452720"/>
            <a:ext cx="604445" cy="583396"/>
            <a:chOff x="7139033" y="5386258"/>
            <a:chExt cx="488131" cy="471133"/>
          </a:xfrm>
        </p:grpSpPr>
        <p:sp>
          <p:nvSpPr>
            <p:cNvPr id="40" name="isḷíḍe"/>
            <p:cNvSpPr/>
            <p:nvPr/>
          </p:nvSpPr>
          <p:spPr>
            <a:xfrm rot="5400000" flipH="1">
              <a:off x="7291511" y="5519782"/>
              <a:ext cx="399470" cy="271837"/>
            </a:xfrm>
            <a:prstGeom prst="parallelogram">
              <a:avLst>
                <a:gd name="adj" fmla="val 25516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íşḷîďé"/>
            <p:cNvSpPr/>
            <p:nvPr/>
          </p:nvSpPr>
          <p:spPr>
            <a:xfrm rot="5400000">
              <a:off x="7044533" y="5546082"/>
              <a:ext cx="405809" cy="216809"/>
            </a:xfrm>
            <a:prstGeom prst="parallelogram">
              <a:avLst>
                <a:gd name="adj" fmla="val 39906"/>
              </a:avLst>
            </a:pr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平行四边形 41"/>
            <p:cNvSpPr/>
            <p:nvPr/>
          </p:nvSpPr>
          <p:spPr>
            <a:xfrm rot="20700000" flipH="1">
              <a:off x="7150078" y="5386258"/>
              <a:ext cx="466700" cy="141701"/>
            </a:xfrm>
            <a:prstGeom prst="parallelogram">
              <a:avLst>
                <a:gd name="adj" fmla="val 131549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4" name="矩形 63"/>
          <p:cNvSpPr/>
          <p:nvPr userDrawn="1"/>
        </p:nvSpPr>
        <p:spPr>
          <a:xfrm>
            <a:off x="2477376" y="4392182"/>
            <a:ext cx="351190" cy="247773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副标题 2"/>
          <p:cNvSpPr>
            <a:spLocks noGrp="1"/>
          </p:cNvSpPr>
          <p:nvPr>
            <p:ph type="subTitle" idx="1"/>
          </p:nvPr>
        </p:nvSpPr>
        <p:spPr>
          <a:xfrm>
            <a:off x="669925" y="2428180"/>
            <a:ext cx="10850563" cy="558799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4" name="标题 1"/>
          <p:cNvSpPr>
            <a:spLocks noGrp="1"/>
          </p:cNvSpPr>
          <p:nvPr>
            <p:ph type="ctrTitle"/>
          </p:nvPr>
        </p:nvSpPr>
        <p:spPr>
          <a:xfrm>
            <a:off x="669925" y="1257006"/>
            <a:ext cx="10850563" cy="1162886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75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669925" y="3492750"/>
            <a:ext cx="10850563" cy="296271"/>
          </a:xfrm>
        </p:spPr>
        <p:txBody>
          <a:bodyPr vert="horz" anchor="ctr">
            <a:noAutofit/>
          </a:bodyPr>
          <a:lstStyle>
            <a:lvl1pPr marL="0" indent="0" algn="ctr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76" name="文本占位符 13"/>
          <p:cNvSpPr>
            <a:spLocks noGrp="1"/>
          </p:cNvSpPr>
          <p:nvPr>
            <p:ph type="body" sz="quarter" idx="11" hasCustomPrompt="1"/>
          </p:nvPr>
        </p:nvSpPr>
        <p:spPr>
          <a:xfrm>
            <a:off x="669925" y="3803743"/>
            <a:ext cx="10850563" cy="296271"/>
          </a:xfrm>
        </p:spPr>
        <p:txBody>
          <a:bodyPr vert="horz" anchor="ctr">
            <a:noAutofit/>
          </a:bodyPr>
          <a:lstStyle>
            <a:lvl1pPr marL="0" indent="0" algn="ctr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ïṣľiḑê"/>
          <p:cNvGrpSpPr/>
          <p:nvPr userDrawn="1"/>
        </p:nvGrpSpPr>
        <p:grpSpPr>
          <a:xfrm rot="900000">
            <a:off x="1600567" y="1898214"/>
            <a:ext cx="2044901" cy="1594888"/>
            <a:chOff x="4115833" y="2760308"/>
            <a:chExt cx="2001516" cy="1561052"/>
          </a:xfrm>
        </p:grpSpPr>
        <p:sp>
          <p:nvSpPr>
            <p:cNvPr id="8" name="is1iďê"/>
            <p:cNvSpPr/>
            <p:nvPr/>
          </p:nvSpPr>
          <p:spPr>
            <a:xfrm>
              <a:off x="6016609" y="2773632"/>
              <a:ext cx="100410" cy="427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0"/>
                  </a:lnTo>
                  <a:lnTo>
                    <a:pt x="0" y="21572"/>
                  </a:lnTo>
                  <a:cubicBezTo>
                    <a:pt x="0" y="21572"/>
                    <a:pt x="0" y="21600"/>
                    <a:pt x="0" y="21600"/>
                  </a:cubicBezTo>
                  <a:close/>
                </a:path>
              </a:pathLst>
            </a:custGeom>
            <a:solidFill>
              <a:srgbClr val="D8833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îṥ1îḓé"/>
            <p:cNvSpPr/>
            <p:nvPr/>
          </p:nvSpPr>
          <p:spPr>
            <a:xfrm>
              <a:off x="4115834" y="2982362"/>
              <a:ext cx="1840734" cy="1338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5480" y="20025"/>
                    <a:pt x="17405" y="14172"/>
                    <a:pt x="21600" y="2356"/>
                  </a:cubicBezTo>
                  <a:lnTo>
                    <a:pt x="21572" y="0"/>
                  </a:lnTo>
                  <a:cubicBezTo>
                    <a:pt x="18455" y="12030"/>
                    <a:pt x="3667" y="20546"/>
                    <a:pt x="0" y="2160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ïśliďè"/>
            <p:cNvSpPr/>
            <p:nvPr/>
          </p:nvSpPr>
          <p:spPr>
            <a:xfrm>
              <a:off x="5874495" y="2951275"/>
              <a:ext cx="8085" cy="2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1600"/>
                  </a:lnTo>
                  <a:lnTo>
                    <a:pt x="0" y="21600"/>
                  </a:lnTo>
                  <a:cubicBezTo>
                    <a:pt x="0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D8833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ïŝlïdè"/>
            <p:cNvSpPr/>
            <p:nvPr/>
          </p:nvSpPr>
          <p:spPr>
            <a:xfrm>
              <a:off x="4115833" y="2760308"/>
              <a:ext cx="1942280" cy="1561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4" h="21531" extrusionOk="0">
                  <a:moveTo>
                    <a:pt x="20783" y="3262"/>
                  </a:moveTo>
                  <a:lnTo>
                    <a:pt x="21394" y="0"/>
                  </a:lnTo>
                  <a:lnTo>
                    <a:pt x="18022" y="3269"/>
                  </a:lnTo>
                  <a:lnTo>
                    <a:pt x="19435" y="2657"/>
                  </a:lnTo>
                  <a:lnTo>
                    <a:pt x="19361" y="2847"/>
                  </a:lnTo>
                  <a:lnTo>
                    <a:pt x="19359" y="2848"/>
                  </a:lnTo>
                  <a:cubicBezTo>
                    <a:pt x="13852" y="16637"/>
                    <a:pt x="-206" y="21600"/>
                    <a:pt x="2" y="21530"/>
                  </a:cubicBezTo>
                  <a:cubicBezTo>
                    <a:pt x="3444" y="20629"/>
                    <a:pt x="17326" y="13351"/>
                    <a:pt x="20252" y="3070"/>
                  </a:cubicBezTo>
                  <a:lnTo>
                    <a:pt x="20278" y="5083"/>
                  </a:lnTo>
                  <a:lnTo>
                    <a:pt x="20288" y="5900"/>
                  </a:lnTo>
                  <a:lnTo>
                    <a:pt x="20616" y="4149"/>
                  </a:lnTo>
                  <a:cubicBezTo>
                    <a:pt x="20616" y="4149"/>
                    <a:pt x="20783" y="3262"/>
                    <a:pt x="20783" y="326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ŝľîďê"/>
            <p:cNvSpPr/>
            <p:nvPr/>
          </p:nvSpPr>
          <p:spPr>
            <a:xfrm>
              <a:off x="5958875" y="2760309"/>
              <a:ext cx="158474" cy="450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17" y="11339"/>
                  </a:moveTo>
                  <a:lnTo>
                    <a:pt x="4059" y="14421"/>
                  </a:lnTo>
                  <a:lnTo>
                    <a:pt x="0" y="20508"/>
                  </a:lnTo>
                  <a:lnTo>
                    <a:pt x="7613" y="21600"/>
                  </a:lnTo>
                  <a:lnTo>
                    <a:pt x="7914" y="21154"/>
                  </a:lnTo>
                  <a:lnTo>
                    <a:pt x="21600" y="673"/>
                  </a:lnTo>
                  <a:lnTo>
                    <a:pt x="13684" y="0"/>
                  </a:lnTo>
                  <a:cubicBezTo>
                    <a:pt x="13684" y="0"/>
                    <a:pt x="6117" y="11339"/>
                    <a:pt x="6117" y="11339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ïṡļiḋê"/>
            <p:cNvSpPr/>
            <p:nvPr/>
          </p:nvSpPr>
          <p:spPr>
            <a:xfrm>
              <a:off x="5754586" y="2951275"/>
              <a:ext cx="128360" cy="61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5596"/>
                  </a:lnTo>
                  <a:lnTo>
                    <a:pt x="8294" y="21600"/>
                  </a:lnTo>
                  <a:lnTo>
                    <a:pt x="17712" y="16001"/>
                  </a:lnTo>
                  <a:cubicBezTo>
                    <a:pt x="17712" y="16001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4" name="椭圆 13"/>
          <p:cNvSpPr/>
          <p:nvPr userDrawn="1"/>
        </p:nvSpPr>
        <p:spPr>
          <a:xfrm>
            <a:off x="2203373" y="2766756"/>
            <a:ext cx="457200" cy="457200"/>
          </a:xfrm>
          <a:prstGeom prst="ellipse">
            <a:avLst/>
          </a:prstGeom>
          <a:solidFill>
            <a:schemeClr val="accent2">
              <a:lumMod val="75000"/>
              <a:alpha val="50000"/>
            </a:schemeClr>
          </a:solidFill>
          <a:ln>
            <a:noFill/>
          </a:ln>
          <a:effectLst>
            <a:outerShdw blurRad="50800" dist="50800" dir="600000" algn="ctr" rotWithShape="0">
              <a:srgbClr val="000000">
                <a:alpha val="43137"/>
              </a:srgbClr>
            </a:outerShdw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ïṣľiḑê"/>
          <p:cNvGrpSpPr/>
          <p:nvPr userDrawn="1"/>
        </p:nvGrpSpPr>
        <p:grpSpPr>
          <a:xfrm rot="20700000" flipH="1">
            <a:off x="1199851" y="1285523"/>
            <a:ext cx="3870850" cy="3019008"/>
            <a:chOff x="4115833" y="2760308"/>
            <a:chExt cx="2001516" cy="1561052"/>
          </a:xfrm>
        </p:grpSpPr>
        <p:sp>
          <p:nvSpPr>
            <p:cNvPr id="16" name="is1iďê"/>
            <p:cNvSpPr/>
            <p:nvPr/>
          </p:nvSpPr>
          <p:spPr>
            <a:xfrm>
              <a:off x="6016609" y="2773632"/>
              <a:ext cx="100410" cy="427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0"/>
                  </a:lnTo>
                  <a:lnTo>
                    <a:pt x="0" y="21572"/>
                  </a:lnTo>
                  <a:cubicBezTo>
                    <a:pt x="0" y="21572"/>
                    <a:pt x="0" y="21600"/>
                    <a:pt x="0" y="21600"/>
                  </a:cubicBezTo>
                  <a:close/>
                </a:path>
              </a:pathLst>
            </a:custGeom>
            <a:solidFill>
              <a:srgbClr val="D8833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ṥ1îḓé"/>
            <p:cNvSpPr/>
            <p:nvPr/>
          </p:nvSpPr>
          <p:spPr>
            <a:xfrm>
              <a:off x="4115834" y="2982362"/>
              <a:ext cx="1840734" cy="1338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5480" y="20025"/>
                    <a:pt x="17405" y="14172"/>
                    <a:pt x="21600" y="2356"/>
                  </a:cubicBezTo>
                  <a:lnTo>
                    <a:pt x="21572" y="0"/>
                  </a:lnTo>
                  <a:cubicBezTo>
                    <a:pt x="18455" y="12030"/>
                    <a:pt x="3667" y="20546"/>
                    <a:pt x="0" y="2160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ïśliďè"/>
            <p:cNvSpPr/>
            <p:nvPr/>
          </p:nvSpPr>
          <p:spPr>
            <a:xfrm>
              <a:off x="5874495" y="2951275"/>
              <a:ext cx="8085" cy="2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1600"/>
                  </a:lnTo>
                  <a:lnTo>
                    <a:pt x="0" y="21600"/>
                  </a:lnTo>
                  <a:cubicBezTo>
                    <a:pt x="0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D8833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ïŝlïdè"/>
            <p:cNvSpPr/>
            <p:nvPr/>
          </p:nvSpPr>
          <p:spPr>
            <a:xfrm>
              <a:off x="4115833" y="2760308"/>
              <a:ext cx="1942280" cy="1561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4" h="21531" extrusionOk="0">
                  <a:moveTo>
                    <a:pt x="20783" y="3262"/>
                  </a:moveTo>
                  <a:lnTo>
                    <a:pt x="21394" y="0"/>
                  </a:lnTo>
                  <a:lnTo>
                    <a:pt x="18022" y="3269"/>
                  </a:lnTo>
                  <a:lnTo>
                    <a:pt x="19435" y="2657"/>
                  </a:lnTo>
                  <a:lnTo>
                    <a:pt x="19361" y="2847"/>
                  </a:lnTo>
                  <a:lnTo>
                    <a:pt x="19359" y="2848"/>
                  </a:lnTo>
                  <a:cubicBezTo>
                    <a:pt x="13852" y="16637"/>
                    <a:pt x="-206" y="21600"/>
                    <a:pt x="2" y="21530"/>
                  </a:cubicBezTo>
                  <a:cubicBezTo>
                    <a:pt x="3444" y="20629"/>
                    <a:pt x="17326" y="13351"/>
                    <a:pt x="20252" y="3070"/>
                  </a:cubicBezTo>
                  <a:lnTo>
                    <a:pt x="20278" y="5083"/>
                  </a:lnTo>
                  <a:lnTo>
                    <a:pt x="20288" y="5900"/>
                  </a:lnTo>
                  <a:lnTo>
                    <a:pt x="20616" y="4149"/>
                  </a:lnTo>
                  <a:cubicBezTo>
                    <a:pt x="20616" y="4149"/>
                    <a:pt x="20783" y="3262"/>
                    <a:pt x="20783" y="326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ŝľîďê"/>
            <p:cNvSpPr/>
            <p:nvPr/>
          </p:nvSpPr>
          <p:spPr>
            <a:xfrm>
              <a:off x="5958875" y="2760309"/>
              <a:ext cx="158474" cy="450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17" y="11339"/>
                  </a:moveTo>
                  <a:lnTo>
                    <a:pt x="4059" y="14421"/>
                  </a:lnTo>
                  <a:lnTo>
                    <a:pt x="0" y="20508"/>
                  </a:lnTo>
                  <a:lnTo>
                    <a:pt x="7613" y="21600"/>
                  </a:lnTo>
                  <a:lnTo>
                    <a:pt x="7914" y="21154"/>
                  </a:lnTo>
                  <a:lnTo>
                    <a:pt x="21600" y="673"/>
                  </a:lnTo>
                  <a:lnTo>
                    <a:pt x="13684" y="0"/>
                  </a:lnTo>
                  <a:cubicBezTo>
                    <a:pt x="13684" y="0"/>
                    <a:pt x="6117" y="11339"/>
                    <a:pt x="6117" y="11339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ïṡļiḋê"/>
            <p:cNvSpPr/>
            <p:nvPr/>
          </p:nvSpPr>
          <p:spPr>
            <a:xfrm>
              <a:off x="5754586" y="2951275"/>
              <a:ext cx="128360" cy="61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5596"/>
                  </a:lnTo>
                  <a:lnTo>
                    <a:pt x="8294" y="21600"/>
                  </a:lnTo>
                  <a:lnTo>
                    <a:pt x="17712" y="16001"/>
                  </a:lnTo>
                  <a:cubicBezTo>
                    <a:pt x="17712" y="16001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5" name="椭圆 24"/>
          <p:cNvSpPr/>
          <p:nvPr userDrawn="1"/>
        </p:nvSpPr>
        <p:spPr>
          <a:xfrm>
            <a:off x="1333315" y="3768265"/>
            <a:ext cx="3258126" cy="328422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标题 1"/>
          <p:cNvSpPr>
            <a:spLocks noGrp="1"/>
          </p:cNvSpPr>
          <p:nvPr>
            <p:ph type="title"/>
          </p:nvPr>
        </p:nvSpPr>
        <p:spPr>
          <a:xfrm>
            <a:off x="5529144" y="2192005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6" name="文本占位符 2"/>
          <p:cNvSpPr>
            <a:spLocks noGrp="1"/>
          </p:cNvSpPr>
          <p:nvPr>
            <p:ph type="body" idx="1"/>
          </p:nvPr>
        </p:nvSpPr>
        <p:spPr>
          <a:xfrm>
            <a:off x="5530260" y="3087355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2305043" y="2402822"/>
            <a:ext cx="62817" cy="4455178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1192300" y="0"/>
            <a:ext cx="360000" cy="686991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3677711" y="88901"/>
            <a:ext cx="351190" cy="6781011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5500365" y="-1"/>
            <a:ext cx="1254792" cy="6352549"/>
            <a:chOff x="5500365" y="-629449"/>
            <a:chExt cx="1254792" cy="6981998"/>
          </a:xfrm>
        </p:grpSpPr>
        <p:sp>
          <p:nvSpPr>
            <p:cNvPr id="11" name="矩形 10"/>
            <p:cNvSpPr/>
            <p:nvPr userDrawn="1"/>
          </p:nvSpPr>
          <p:spPr>
            <a:xfrm>
              <a:off x="5500365" y="2228050"/>
              <a:ext cx="180000" cy="4012413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 userDrawn="1"/>
          </p:nvSpPr>
          <p:spPr>
            <a:xfrm>
              <a:off x="5904282" y="-540548"/>
              <a:ext cx="180000" cy="6893097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 userDrawn="1"/>
          </p:nvSpPr>
          <p:spPr>
            <a:xfrm>
              <a:off x="6395157" y="1439572"/>
              <a:ext cx="360000" cy="4800891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 userDrawn="1"/>
          </p:nvSpPr>
          <p:spPr>
            <a:xfrm>
              <a:off x="6155010" y="-629449"/>
              <a:ext cx="72000" cy="6869912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 userDrawn="1"/>
        </p:nvGrpSpPr>
        <p:grpSpPr>
          <a:xfrm>
            <a:off x="10665087" y="0"/>
            <a:ext cx="1144860" cy="5341253"/>
            <a:chOff x="10665087" y="-1995384"/>
            <a:chExt cx="1144860" cy="7336637"/>
          </a:xfrm>
        </p:grpSpPr>
        <p:sp>
          <p:nvSpPr>
            <p:cNvPr id="20" name="矩形 19"/>
            <p:cNvSpPr/>
            <p:nvPr userDrawn="1"/>
          </p:nvSpPr>
          <p:spPr>
            <a:xfrm>
              <a:off x="10665087" y="-1528659"/>
              <a:ext cx="76200" cy="6869912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 userDrawn="1"/>
          </p:nvSpPr>
          <p:spPr>
            <a:xfrm>
              <a:off x="10806729" y="-1439758"/>
              <a:ext cx="180000" cy="6781011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 userDrawn="1"/>
          </p:nvSpPr>
          <p:spPr>
            <a:xfrm>
              <a:off x="11117807" y="1152971"/>
              <a:ext cx="360000" cy="3721557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 userDrawn="1"/>
          </p:nvSpPr>
          <p:spPr>
            <a:xfrm>
              <a:off x="11629947" y="-1995384"/>
              <a:ext cx="180000" cy="6869912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5" name="矩形 24"/>
          <p:cNvSpPr/>
          <p:nvPr userDrawn="1"/>
        </p:nvSpPr>
        <p:spPr>
          <a:xfrm>
            <a:off x="2477376" y="4392182"/>
            <a:ext cx="351190" cy="247773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2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 userDrawn="1"/>
        </p:nvSpPr>
        <p:spPr>
          <a:xfrm rot="20700000" flipH="1">
            <a:off x="855286" y="5327596"/>
            <a:ext cx="11679628" cy="1112184"/>
          </a:xfrm>
          <a:custGeom>
            <a:avLst/>
            <a:gdLst>
              <a:gd name="connsiteX0" fmla="*/ 0 w 11679628"/>
              <a:gd name="connsiteY0" fmla="*/ 0 h 1112184"/>
              <a:gd name="connsiteX1" fmla="*/ 298009 w 11679628"/>
              <a:gd name="connsiteY1" fmla="*/ 1112184 h 1112184"/>
              <a:gd name="connsiteX2" fmla="*/ 7528901 w 11679628"/>
              <a:gd name="connsiteY2" fmla="*/ 1112184 h 1112184"/>
              <a:gd name="connsiteX3" fmla="*/ 11679628 w 11679628"/>
              <a:gd name="connsiteY3" fmla="*/ 0 h 1112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9628" h="1112184">
                <a:moveTo>
                  <a:pt x="0" y="0"/>
                </a:moveTo>
                <a:lnTo>
                  <a:pt x="298009" y="1112184"/>
                </a:lnTo>
                <a:lnTo>
                  <a:pt x="7528901" y="1112184"/>
                </a:lnTo>
                <a:lnTo>
                  <a:pt x="11679628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任意多边形: 形状 5"/>
          <p:cNvSpPr/>
          <p:nvPr userDrawn="1"/>
        </p:nvSpPr>
        <p:spPr>
          <a:xfrm>
            <a:off x="4140200" y="4729163"/>
            <a:ext cx="4718050" cy="1266824"/>
          </a:xfrm>
          <a:custGeom>
            <a:avLst/>
            <a:gdLst>
              <a:gd name="connsiteX0" fmla="*/ 4660900 w 4762500"/>
              <a:gd name="connsiteY0" fmla="*/ 812800 h 1270000"/>
              <a:gd name="connsiteX1" fmla="*/ 0 w 4762500"/>
              <a:gd name="connsiteY1" fmla="*/ 1270000 h 1270000"/>
              <a:gd name="connsiteX2" fmla="*/ 4762500 w 4762500"/>
              <a:gd name="connsiteY2" fmla="*/ 0 h 1270000"/>
              <a:gd name="connsiteX3" fmla="*/ 4660900 w 4762500"/>
              <a:gd name="connsiteY3" fmla="*/ 812800 h 1270000"/>
              <a:gd name="connsiteX0-1" fmla="*/ 4660900 w 4762500"/>
              <a:gd name="connsiteY0-2" fmla="*/ 812800 h 1284597"/>
              <a:gd name="connsiteX1-3" fmla="*/ 0 w 4762500"/>
              <a:gd name="connsiteY1-4" fmla="*/ 1284597 h 1284597"/>
              <a:gd name="connsiteX2-5" fmla="*/ 4762500 w 4762500"/>
              <a:gd name="connsiteY2-6" fmla="*/ 0 h 1284597"/>
              <a:gd name="connsiteX3-7" fmla="*/ 4660900 w 4762500"/>
              <a:gd name="connsiteY3-8" fmla="*/ 812800 h 1284597"/>
              <a:gd name="connsiteX0-9" fmla="*/ 4660900 w 4757697"/>
              <a:gd name="connsiteY0-10" fmla="*/ 822532 h 1294329"/>
              <a:gd name="connsiteX1-11" fmla="*/ 0 w 4757697"/>
              <a:gd name="connsiteY1-12" fmla="*/ 1294329 h 1294329"/>
              <a:gd name="connsiteX2-13" fmla="*/ 4757697 w 4757697"/>
              <a:gd name="connsiteY2-14" fmla="*/ 0 h 1294329"/>
              <a:gd name="connsiteX3-15" fmla="*/ 4660900 w 4757697"/>
              <a:gd name="connsiteY3-16" fmla="*/ 822532 h 129432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757697" h="1294329">
                <a:moveTo>
                  <a:pt x="4660900" y="822532"/>
                </a:moveTo>
                <a:lnTo>
                  <a:pt x="0" y="1294329"/>
                </a:lnTo>
                <a:lnTo>
                  <a:pt x="4757697" y="0"/>
                </a:lnTo>
                <a:lnTo>
                  <a:pt x="4660900" y="822532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50000"/>
                  <a:alpha val="50000"/>
                </a:schemeClr>
              </a:gs>
              <a:gs pos="100000">
                <a:schemeClr val="tx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7896403" y="2495071"/>
            <a:ext cx="2701745" cy="3026592"/>
            <a:chOff x="7575344" y="5060097"/>
            <a:chExt cx="501415" cy="561703"/>
          </a:xfrm>
        </p:grpSpPr>
        <p:sp>
          <p:nvSpPr>
            <p:cNvPr id="8" name="isḷíḍe"/>
            <p:cNvSpPr/>
            <p:nvPr/>
          </p:nvSpPr>
          <p:spPr>
            <a:xfrm rot="5400000" flipH="1">
              <a:off x="7645104" y="5190145"/>
              <a:ext cx="522724" cy="340586"/>
            </a:xfrm>
            <a:prstGeom prst="parallelogram">
              <a:avLst>
                <a:gd name="adj" fmla="val 25516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íşḷîďé"/>
            <p:cNvSpPr/>
            <p:nvPr/>
          </p:nvSpPr>
          <p:spPr>
            <a:xfrm rot="5400000">
              <a:off x="7407949" y="5293576"/>
              <a:ext cx="495619" cy="160830"/>
            </a:xfrm>
            <a:prstGeom prst="parallelogram">
              <a:avLst>
                <a:gd name="adj" fmla="val 39906"/>
              </a:avLst>
            </a:pr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平行四边形 9"/>
            <p:cNvSpPr/>
            <p:nvPr/>
          </p:nvSpPr>
          <p:spPr>
            <a:xfrm rot="20700000" flipH="1">
              <a:off x="7580810" y="5060097"/>
              <a:ext cx="489591" cy="106701"/>
            </a:xfrm>
            <a:prstGeom prst="parallelogram">
              <a:avLst>
                <a:gd name="adj" fmla="val 131549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6" name="标题 1"/>
          <p:cNvSpPr>
            <a:spLocks noGrp="1"/>
          </p:cNvSpPr>
          <p:nvPr>
            <p:ph type="ctrTitle" hasCustomPrompt="1"/>
          </p:nvPr>
        </p:nvSpPr>
        <p:spPr>
          <a:xfrm>
            <a:off x="1800412" y="1755031"/>
            <a:ext cx="5426076" cy="1621509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27" name="文本占位符 62"/>
          <p:cNvSpPr>
            <a:spLocks noGrp="1"/>
          </p:cNvSpPr>
          <p:nvPr>
            <p:ph type="body" sz="quarter" idx="18" hasCustomPrompt="1"/>
          </p:nvPr>
        </p:nvSpPr>
        <p:spPr>
          <a:xfrm>
            <a:off x="1800412" y="4061267"/>
            <a:ext cx="5426076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5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600" marR="0" lvl="0" indent="-228600" fontAlgn="auto">
              <a:spcAft>
                <a:spcPts val="0"/>
              </a:spcAft>
              <a:buClrTx/>
              <a:buSzTx/>
            </a:pPr>
            <a:r>
              <a:rPr lang="en-US" altLang="zh-CN" dirty="0"/>
              <a:t>Data</a:t>
            </a:r>
          </a:p>
        </p:txBody>
      </p:sp>
      <p:sp>
        <p:nvSpPr>
          <p:cNvPr id="28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1800413" y="3764996"/>
            <a:ext cx="5426076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401732" y="6244590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9924" y="6244590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599" y="6244590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dt="0"/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69924" y="3720685"/>
            <a:ext cx="10850563" cy="558799"/>
          </a:xfrm>
        </p:spPr>
        <p:txBody>
          <a:bodyPr>
            <a:noAutofit/>
          </a:bodyPr>
          <a:lstStyle/>
          <a:p>
            <a:r>
              <a:rPr lang="zh-CN" altLang="en-US" sz="3200" dirty="0"/>
              <a:t>主讲人</a:t>
            </a:r>
            <a:r>
              <a:rPr lang="zh-CN" altLang="en-US" sz="3200" dirty="0" smtClean="0"/>
              <a:t>：焦技锋</a:t>
            </a:r>
            <a:endParaRPr lang="zh-CN" altLang="en-US" sz="3200" dirty="0"/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511663" y="2285803"/>
            <a:ext cx="10850563" cy="1162886"/>
          </a:xfrm>
        </p:spPr>
        <p:txBody>
          <a:bodyPr/>
          <a:lstStyle/>
          <a:p>
            <a:r>
              <a:rPr lang="zh-CN" altLang="en-US" dirty="0"/>
              <a:t>电信客户流失分析</a:t>
            </a:r>
          </a:p>
        </p:txBody>
      </p:sp>
      <p:grpSp>
        <p:nvGrpSpPr>
          <p:cNvPr id="121" name="组合 120"/>
          <p:cNvGrpSpPr/>
          <p:nvPr/>
        </p:nvGrpSpPr>
        <p:grpSpPr>
          <a:xfrm>
            <a:off x="8234751" y="6059301"/>
            <a:ext cx="1450285" cy="444637"/>
            <a:chOff x="8172121" y="5984145"/>
            <a:chExt cx="1450285" cy="444637"/>
          </a:xfrm>
        </p:grpSpPr>
        <p:sp>
          <p:nvSpPr>
            <p:cNvPr id="107" name="文本框 106"/>
            <p:cNvSpPr txBox="1"/>
            <p:nvPr/>
          </p:nvSpPr>
          <p:spPr>
            <a:xfrm rot="20651998">
              <a:off x="8694181" y="6033765"/>
              <a:ext cx="928225" cy="20178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47006"/>
                </a:avLst>
              </a:prstTxWarp>
              <a:spAutoFit/>
            </a:bodyPr>
            <a:lstStyle/>
            <a:p>
              <a:r>
                <a:rPr lang="en-US" altLang="zh-CN" sz="16600" b="1" dirty="0">
                  <a:solidFill>
                    <a:schemeClr val="bg1"/>
                  </a:solidFill>
                  <a:latin typeface="+mn-lt"/>
                </a:rPr>
                <a:t>REPORT</a:t>
              </a:r>
              <a:endParaRPr lang="zh-CN" altLang="en-US" sz="166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8" name="矩形 107"/>
            <p:cNvSpPr/>
            <p:nvPr/>
          </p:nvSpPr>
          <p:spPr>
            <a:xfrm rot="20651998">
              <a:off x="8715781" y="5984145"/>
              <a:ext cx="564420" cy="80522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>
                  <a:gd name="adj" fmla="val 48146"/>
                </a:avLst>
              </a:prstTxWarp>
              <a:spAutoFit/>
            </a:bodyPr>
            <a:lstStyle/>
            <a:p>
              <a:pPr lvl="0"/>
              <a:r>
                <a:rPr lang="en-US" altLang="zh-CN" sz="16600" noProof="0" dirty="0">
                  <a:solidFill>
                    <a:schemeClr val="bg1"/>
                  </a:solidFill>
                  <a:latin typeface="+mn-lt"/>
                </a:rPr>
                <a:t>BUSINESS</a:t>
              </a:r>
            </a:p>
          </p:txBody>
        </p:sp>
        <p:sp>
          <p:nvSpPr>
            <p:cNvPr id="106" name="文本框 105"/>
            <p:cNvSpPr txBox="1"/>
            <p:nvPr userDrawn="1"/>
          </p:nvSpPr>
          <p:spPr>
            <a:xfrm rot="20651998">
              <a:off x="8172121" y="6140565"/>
              <a:ext cx="602965" cy="28821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43547"/>
                </a:avLst>
              </a:prstTxWarp>
              <a:spAutoFit/>
            </a:bodyPr>
            <a:lstStyle/>
            <a:p>
              <a:r>
                <a:rPr lang="en-US" altLang="zh-CN" sz="96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2019</a:t>
              </a:r>
              <a:endParaRPr lang="zh-CN" altLang="en-US" sz="9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/>
              <a:t>变量值转换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979" y="1219332"/>
            <a:ext cx="10472737" cy="4317371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1704226" y="5662246"/>
            <a:ext cx="9020908" cy="89681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704226" y="5662246"/>
            <a:ext cx="91682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n-ea"/>
              </a:rPr>
              <a:t/>
            </a:r>
            <a:br>
              <a:rPr lang="zh-CN" altLang="en-US" sz="2000" dirty="0">
                <a:latin typeface="+mn-ea"/>
              </a:rPr>
            </a:br>
            <a:r>
              <a:rPr lang="zh-CN" altLang="en-US" sz="2000" dirty="0">
                <a:latin typeface="+mn-ea"/>
              </a:rPr>
              <a:t>有些特征</a:t>
            </a:r>
            <a:r>
              <a:rPr lang="en-US" altLang="zh-CN" sz="2000" dirty="0">
                <a:latin typeface="+mn-ea"/>
              </a:rPr>
              <a:t>,</a:t>
            </a:r>
            <a:r>
              <a:rPr lang="zh-CN" altLang="en-US" sz="2000" dirty="0">
                <a:latin typeface="+mn-ea"/>
              </a:rPr>
              <a:t>本身不是数值类型的</a:t>
            </a:r>
            <a:r>
              <a:rPr lang="en-US" altLang="zh-CN" sz="2000" dirty="0">
                <a:latin typeface="+mn-ea"/>
              </a:rPr>
              <a:t>,</a:t>
            </a:r>
            <a:r>
              <a:rPr lang="zh-CN" altLang="en-US" sz="2000" dirty="0">
                <a:latin typeface="+mn-ea"/>
              </a:rPr>
              <a:t>这些数据是不能被算法直接使用的</a:t>
            </a:r>
            <a:r>
              <a:rPr lang="en-US" altLang="zh-CN" sz="2000" dirty="0">
                <a:latin typeface="+mn-ea"/>
              </a:rPr>
              <a:t>,</a:t>
            </a:r>
            <a:r>
              <a:rPr lang="zh-CN" altLang="en-US" sz="2000" dirty="0">
                <a:latin typeface="+mn-ea"/>
              </a:rPr>
              <a:t>所以需要处理</a:t>
            </a:r>
          </a:p>
          <a:p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12782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/>
              <a:t>分析</a:t>
            </a:r>
            <a:r>
              <a:rPr lang="zh-CN" altLang="en-US" sz="3200" dirty="0" smtClean="0"/>
              <a:t>数据</a:t>
            </a:r>
            <a:r>
              <a:rPr lang="en-US" altLang="zh-CN" sz="3200" dirty="0" smtClean="0"/>
              <a:t>(</a:t>
            </a:r>
            <a:r>
              <a:rPr lang="zh-CN" altLang="en-US" sz="3200" dirty="0" smtClean="0"/>
              <a:t>一</a:t>
            </a:r>
            <a:r>
              <a:rPr lang="en-US" altLang="zh-CN" sz="3200" dirty="0" smtClean="0"/>
              <a:t>)</a:t>
            </a:r>
            <a:endParaRPr lang="zh-CN" altLang="en-US" sz="32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70" y="948464"/>
            <a:ext cx="3405778" cy="296996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938" y="4286196"/>
            <a:ext cx="3389408" cy="244612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1561" y="271242"/>
            <a:ext cx="5370439" cy="4625859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3761143" y="1859510"/>
            <a:ext cx="2865023" cy="1543121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965383" y="2131947"/>
            <a:ext cx="25497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我们先来看一下流失比例， 以及关于打客户电话的个数分布</a:t>
            </a:r>
          </a:p>
          <a:p>
            <a:endParaRPr lang="zh-CN" altLang="en-US" sz="2000" dirty="0"/>
          </a:p>
        </p:txBody>
      </p:sp>
      <p:cxnSp>
        <p:nvCxnSpPr>
          <p:cNvPr id="11" name="直接箭头连接符 10"/>
          <p:cNvCxnSpPr/>
          <p:nvPr/>
        </p:nvCxnSpPr>
        <p:spPr>
          <a:xfrm>
            <a:off x="3565748" y="1481379"/>
            <a:ext cx="918329" cy="2828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V="1">
            <a:off x="3565748" y="3675068"/>
            <a:ext cx="865575" cy="10741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5064369" y="5069004"/>
            <a:ext cx="6613571" cy="1296627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610369" y="5222456"/>
            <a:ext cx="55215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+mn-ea"/>
              </a:rPr>
              <a:t>由图可看出，打客户电话的多少和最终的分类是强相关的，打电话</a:t>
            </a:r>
            <a:r>
              <a:rPr lang="en-US" altLang="zh-CN" sz="2000">
                <a:latin typeface="+mn-ea"/>
              </a:rPr>
              <a:t>3</a:t>
            </a:r>
            <a:r>
              <a:rPr lang="zh-CN" altLang="en-US" sz="2000">
                <a:latin typeface="+mn-ea"/>
              </a:rPr>
              <a:t>次以上的流失率比例急速升高。 这是一个非常关键的指标</a:t>
            </a:r>
            <a:endParaRPr lang="zh-CN" altLang="en-US" sz="2000" dirty="0">
              <a:latin typeface="+mn-ea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6095205" y="4062046"/>
            <a:ext cx="1272749" cy="10069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5385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>
                <a:latin typeface="+mn-ea"/>
                <a:ea typeface="+mn-ea"/>
              </a:rPr>
              <a:t>分析</a:t>
            </a:r>
            <a:r>
              <a:rPr lang="zh-CN" altLang="en-US" sz="3200" dirty="0" smtClean="0">
                <a:latin typeface="+mn-ea"/>
                <a:ea typeface="+mn-ea"/>
              </a:rPr>
              <a:t>数据</a:t>
            </a:r>
            <a:r>
              <a:rPr lang="en-US" altLang="zh-CN" sz="3200" dirty="0" smtClean="0">
                <a:latin typeface="+mn-ea"/>
                <a:ea typeface="+mn-ea"/>
              </a:rPr>
              <a:t>(</a:t>
            </a:r>
            <a:r>
              <a:rPr lang="zh-CN" altLang="en-US" sz="3200" dirty="0" smtClean="0">
                <a:latin typeface="+mn-ea"/>
                <a:ea typeface="+mn-ea"/>
              </a:rPr>
              <a:t>二</a:t>
            </a:r>
            <a:r>
              <a:rPr lang="en-US" altLang="zh-CN" sz="3200" dirty="0" smtClean="0">
                <a:latin typeface="+mn-ea"/>
                <a:ea typeface="+mn-ea"/>
              </a:rPr>
              <a:t>)</a:t>
            </a:r>
            <a:endParaRPr lang="zh-CN" altLang="en-US" sz="3200" dirty="0">
              <a:latin typeface="+mn-ea"/>
              <a:ea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816" y="1589566"/>
            <a:ext cx="9905999" cy="3262313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1588476" y="5099539"/>
            <a:ext cx="9284677" cy="1459523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985520" y="5412745"/>
            <a:ext cx="64905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n-ea"/>
              </a:rPr>
              <a:t>我们的数据的特点</a:t>
            </a:r>
            <a:r>
              <a:rPr lang="zh-CN" altLang="en-US" sz="2000" dirty="0" smtClean="0">
                <a:latin typeface="+mn-ea"/>
              </a:rPr>
              <a:t>是针对国际和国内 </a:t>
            </a:r>
            <a:r>
              <a:rPr lang="en-US" altLang="zh-CN" sz="2000" dirty="0" smtClean="0">
                <a:latin typeface="+mn-ea"/>
              </a:rPr>
              <a:t>: </a:t>
            </a:r>
            <a:r>
              <a:rPr lang="zh-CN" altLang="en-US" sz="2000" dirty="0" smtClean="0">
                <a:latin typeface="+mn-ea"/>
              </a:rPr>
              <a:t>白天</a:t>
            </a:r>
            <a:r>
              <a:rPr lang="en-US" altLang="zh-CN" sz="2000" dirty="0" smtClean="0">
                <a:latin typeface="+mn-ea"/>
              </a:rPr>
              <a:t>—</a:t>
            </a:r>
            <a:r>
              <a:rPr lang="zh-CN" altLang="en-US" sz="2000" dirty="0" smtClean="0">
                <a:latin typeface="+mn-ea"/>
              </a:rPr>
              <a:t>傍晚</a:t>
            </a:r>
            <a:r>
              <a:rPr lang="en-US" altLang="zh-CN" sz="2000" dirty="0" smtClean="0">
                <a:latin typeface="+mn-ea"/>
              </a:rPr>
              <a:t>--</a:t>
            </a:r>
            <a:r>
              <a:rPr lang="zh-CN" altLang="en-US" sz="2000" dirty="0" smtClean="0">
                <a:latin typeface="+mn-ea"/>
              </a:rPr>
              <a:t>夜间分为 </a:t>
            </a:r>
            <a:r>
              <a:rPr lang="en-US" altLang="zh-CN" sz="2000" dirty="0" smtClean="0">
                <a:latin typeface="+mn-ea"/>
              </a:rPr>
              <a:t>: </a:t>
            </a:r>
            <a:r>
              <a:rPr lang="zh-CN" altLang="en-US" sz="2000" dirty="0" smtClean="0">
                <a:latin typeface="+mn-ea"/>
              </a:rPr>
              <a:t>分钟数</a:t>
            </a:r>
            <a:r>
              <a:rPr lang="en-US" altLang="zh-CN" sz="2000" dirty="0" smtClean="0">
                <a:latin typeface="+mn-ea"/>
              </a:rPr>
              <a:t>--</a:t>
            </a:r>
            <a:r>
              <a:rPr lang="zh-CN" altLang="en-US" sz="2000" dirty="0" smtClean="0">
                <a:latin typeface="+mn-ea"/>
              </a:rPr>
              <a:t>电话数</a:t>
            </a:r>
            <a:r>
              <a:rPr lang="en-US" altLang="zh-CN" sz="2000" dirty="0" smtClean="0">
                <a:latin typeface="+mn-ea"/>
              </a:rPr>
              <a:t>--</a:t>
            </a:r>
            <a:r>
              <a:rPr lang="zh-CN" altLang="en-US" sz="2000" dirty="0" smtClean="0">
                <a:latin typeface="+mn-ea"/>
              </a:rPr>
              <a:t>收费</a:t>
            </a:r>
            <a:r>
              <a:rPr lang="en-US" altLang="zh-CN" sz="2000" dirty="0" smtClean="0">
                <a:latin typeface="+mn-ea"/>
              </a:rPr>
              <a:t>, </a:t>
            </a:r>
            <a:r>
              <a:rPr lang="zh-CN" altLang="en-US" sz="2000" dirty="0" smtClean="0">
                <a:latin typeface="+mn-ea"/>
              </a:rPr>
              <a:t>三</a:t>
            </a:r>
            <a:r>
              <a:rPr lang="zh-CN" altLang="en-US" sz="2000" dirty="0">
                <a:latin typeface="+mn-ea"/>
              </a:rPr>
              <a:t>种维</a:t>
            </a:r>
            <a:r>
              <a:rPr lang="zh-CN" altLang="en-US" sz="2000" dirty="0" smtClean="0">
                <a:latin typeface="+mn-ea"/>
              </a:rPr>
              <a:t>度</a:t>
            </a:r>
            <a:r>
              <a:rPr lang="en-US" altLang="zh-CN" sz="2000" dirty="0" smtClean="0">
                <a:latin typeface="+mn-ea"/>
              </a:rPr>
              <a:t>----</a:t>
            </a:r>
            <a:r>
              <a:rPr lang="zh-CN" altLang="en-US" sz="2000" dirty="0" smtClean="0">
                <a:latin typeface="+mn-ea"/>
              </a:rPr>
              <a:t>以</a:t>
            </a:r>
            <a:r>
              <a:rPr lang="zh-CN" altLang="en-US" sz="2000" dirty="0">
                <a:latin typeface="+mn-ea"/>
              </a:rPr>
              <a:t>白天为</a:t>
            </a:r>
            <a:r>
              <a:rPr lang="zh-CN" altLang="en-US" sz="2000" dirty="0" smtClean="0">
                <a:latin typeface="+mn-ea"/>
              </a:rPr>
              <a:t>例</a:t>
            </a:r>
            <a:endParaRPr lang="en-US" altLang="zh-CN" sz="2000" dirty="0" smtClean="0">
              <a:latin typeface="+mn-ea"/>
            </a:endParaRPr>
          </a:p>
          <a:p>
            <a:r>
              <a:rPr lang="zh-CN" altLang="en-US" sz="2000" dirty="0">
                <a:latin typeface="+mn-ea"/>
              </a:rPr>
              <a:t>从图</a:t>
            </a:r>
            <a:r>
              <a:rPr lang="zh-CN" altLang="en-US" sz="2000" dirty="0" smtClean="0">
                <a:latin typeface="+mn-ea"/>
              </a:rPr>
              <a:t>中我们可以看出用户使用电话的集中趋势</a:t>
            </a:r>
            <a:endParaRPr lang="zh-CN" altLang="en-US" sz="2000" dirty="0">
              <a:latin typeface="+mn-ea"/>
            </a:endParaRPr>
          </a:p>
          <a:p>
            <a:endParaRPr lang="zh-CN" altLang="en-US" sz="2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63756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5398516" y="2524833"/>
            <a:ext cx="5419185" cy="895350"/>
          </a:xfrm>
        </p:spPr>
        <p:txBody>
          <a:bodyPr>
            <a:normAutofit/>
          </a:bodyPr>
          <a:lstStyle/>
          <a:p>
            <a:r>
              <a:rPr lang="zh-CN" altLang="en-US" sz="4000" dirty="0" smtClean="0"/>
              <a:t>选择模型</a:t>
            </a:r>
            <a:endParaRPr lang="zh-CN" altLang="en-US" sz="4000" dirty="0"/>
          </a:p>
        </p:txBody>
      </p:sp>
      <p:sp>
        <p:nvSpPr>
          <p:cNvPr id="4" name="文本框 3"/>
          <p:cNvSpPr txBox="1"/>
          <p:nvPr/>
        </p:nvSpPr>
        <p:spPr>
          <a:xfrm>
            <a:off x="2064911" y="1634924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458891" y="3420183"/>
            <a:ext cx="3136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+mn-ea"/>
              </a:rPr>
              <a:t>——</a:t>
            </a:r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交叉验证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 smtClean="0"/>
              <a:t>交叉验证</a:t>
            </a:r>
            <a:endParaRPr lang="zh-CN" altLang="en-US" sz="3200" dirty="0"/>
          </a:p>
        </p:txBody>
      </p:sp>
      <p:grpSp>
        <p:nvGrpSpPr>
          <p:cNvPr id="5" name="e19ed776-aded-40d9-a435-a30e9c9fa6f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23949"/>
            <a:ext cx="10850563" cy="5003495"/>
            <a:chOff x="669925" y="1123949"/>
            <a:chExt cx="10850563" cy="5003495"/>
          </a:xfrm>
        </p:grpSpPr>
        <p:cxnSp>
          <p:nvCxnSpPr>
            <p:cNvPr id="6" name="直接连接符 5"/>
            <p:cNvCxnSpPr/>
            <p:nvPr/>
          </p:nvCxnSpPr>
          <p:spPr>
            <a:xfrm flipV="1">
              <a:off x="669925" y="3069000"/>
              <a:ext cx="10850563" cy="1080000"/>
            </a:xfrm>
            <a:prstGeom prst="line">
              <a:avLst/>
            </a:prstGeom>
            <a:ln w="50800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iṧļiḍe"/>
            <p:cNvSpPr/>
            <p:nvPr/>
          </p:nvSpPr>
          <p:spPr bwMode="auto">
            <a:xfrm>
              <a:off x="831000" y="1123949"/>
              <a:ext cx="1170000" cy="2937911"/>
            </a:xfrm>
            <a:prstGeom prst="downArrow">
              <a:avLst>
                <a:gd name="adj1" fmla="val 40128"/>
                <a:gd name="adj2" fmla="val 91956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8" name="íṣḻíḑê"/>
            <p:cNvSpPr/>
            <p:nvPr/>
          </p:nvSpPr>
          <p:spPr bwMode="auto">
            <a:xfrm flipV="1">
              <a:off x="10350488" y="3176337"/>
              <a:ext cx="1170000" cy="2951107"/>
            </a:xfrm>
            <a:prstGeom prst="downArrow">
              <a:avLst>
                <a:gd name="adj1" fmla="val 40128"/>
                <a:gd name="adj2" fmla="val 91956"/>
              </a:avLst>
            </a:prstGeom>
            <a:solidFill>
              <a:schemeClr val="accent3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669924" y="4282558"/>
            <a:ext cx="38143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+mn-ea"/>
              </a:rPr>
              <a:t>使用交叉检验的目的主要有</a:t>
            </a:r>
            <a:r>
              <a:rPr lang="en-US" altLang="zh-CN" sz="2000" dirty="0" smtClean="0">
                <a:latin typeface="+mn-ea"/>
              </a:rPr>
              <a:t>3</a:t>
            </a:r>
            <a:r>
              <a:rPr lang="zh-CN" altLang="en-US" sz="2000" dirty="0" smtClean="0">
                <a:latin typeface="+mn-ea"/>
              </a:rPr>
              <a:t>个：</a:t>
            </a:r>
            <a:endParaRPr lang="zh-CN" altLang="en-US" sz="2000" dirty="0">
              <a:latin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9924" y="4731906"/>
            <a:ext cx="5447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）从有限的学习数据中获取尽可能多的有效</a:t>
            </a:r>
            <a:r>
              <a:rPr lang="zh-CN" altLang="en-US" dirty="0" smtClean="0"/>
              <a:t>信息；</a:t>
            </a:r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669924" y="5150476"/>
            <a:ext cx="5447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）交叉验证从多个方向开始学习</a:t>
            </a:r>
            <a:r>
              <a:rPr lang="zh-CN" altLang="en-US" dirty="0" smtClean="0"/>
              <a:t>样本，</a:t>
            </a:r>
            <a:r>
              <a:rPr lang="zh-CN" altLang="en-US" dirty="0"/>
              <a:t>可以</a:t>
            </a:r>
            <a:r>
              <a:rPr lang="zh-CN" altLang="en-US" dirty="0" smtClean="0"/>
              <a:t>有效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</a:t>
            </a:r>
            <a:r>
              <a:rPr lang="zh-CN" altLang="en-US" dirty="0" smtClean="0"/>
              <a:t>的</a:t>
            </a:r>
            <a:r>
              <a:rPr lang="zh-CN" altLang="en-US" dirty="0"/>
              <a:t>避免陷入局部最小值；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69923" y="5796807"/>
            <a:ext cx="5286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（</a:t>
            </a:r>
            <a:r>
              <a:rPr lang="en-US" altLang="zh-CN" dirty="0"/>
              <a:t>3</a:t>
            </a:r>
            <a:r>
              <a:rPr lang="zh-CN" altLang="en-US" dirty="0"/>
              <a:t>）可以在一定程度上避免过拟合问题。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662112" y="1329383"/>
            <a:ext cx="2948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+mn-ea"/>
              </a:rPr>
              <a:t>k</a:t>
            </a:r>
            <a:r>
              <a:rPr lang="zh-CN" altLang="en-US" sz="2000" dirty="0">
                <a:latin typeface="+mn-ea"/>
              </a:rPr>
              <a:t>折交叉验证的优缺点：</a:t>
            </a:r>
            <a:endParaRPr lang="zh-CN" altLang="en-US" sz="2000" b="1" dirty="0">
              <a:latin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661793" y="1839698"/>
            <a:ext cx="6201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n-ea"/>
              </a:rPr>
              <a:t>优点</a:t>
            </a:r>
            <a:r>
              <a:rPr lang="zh-CN" altLang="en-US" sz="2000" dirty="0" smtClean="0">
                <a:latin typeface="+mn-ea"/>
              </a:rPr>
              <a:t>：可以</a:t>
            </a:r>
            <a:r>
              <a:rPr lang="zh-CN" altLang="en-US" sz="2000" dirty="0">
                <a:latin typeface="+mn-ea"/>
              </a:rPr>
              <a:t>有效的避免过学习以及欠</a:t>
            </a:r>
            <a:r>
              <a:rPr lang="zh-CN" altLang="en-US" sz="2000" dirty="0" smtClean="0">
                <a:latin typeface="+mn-ea"/>
              </a:rPr>
              <a:t>学习状态</a:t>
            </a:r>
            <a:endParaRPr lang="en-US" altLang="zh-CN" sz="2000" dirty="0" smtClean="0">
              <a:latin typeface="+mn-ea"/>
            </a:endParaRPr>
          </a:p>
          <a:p>
            <a:r>
              <a:rPr lang="en-US" altLang="zh-CN" sz="2000" dirty="0">
                <a:latin typeface="+mn-ea"/>
              </a:rPr>
              <a:t> </a:t>
            </a:r>
            <a:r>
              <a:rPr lang="en-US" altLang="zh-CN" sz="2000" dirty="0" smtClean="0">
                <a:latin typeface="+mn-ea"/>
              </a:rPr>
              <a:t>         </a:t>
            </a:r>
            <a:r>
              <a:rPr lang="zh-CN" altLang="en-US" sz="2000" dirty="0" smtClean="0">
                <a:latin typeface="+mn-ea"/>
              </a:rPr>
              <a:t>的发生</a:t>
            </a:r>
            <a:r>
              <a:rPr lang="en-US" altLang="zh-CN" sz="2000" dirty="0">
                <a:latin typeface="+mn-ea"/>
              </a:rPr>
              <a:t>,</a:t>
            </a:r>
            <a:r>
              <a:rPr lang="zh-CN" altLang="en-US" sz="2000" dirty="0">
                <a:latin typeface="+mn-ea"/>
              </a:rPr>
              <a:t>最后得到的结果也比较具有说服</a:t>
            </a:r>
            <a:r>
              <a:rPr lang="zh-CN" altLang="en-US" sz="2000" dirty="0" smtClean="0">
                <a:latin typeface="+mn-ea"/>
              </a:rPr>
              <a:t>性</a:t>
            </a:r>
            <a:r>
              <a:rPr lang="en-US" altLang="zh-CN" sz="2000" dirty="0" smtClean="0">
                <a:latin typeface="+mn-ea"/>
              </a:rPr>
              <a:t> </a:t>
            </a:r>
            <a:endParaRPr lang="zh-CN" altLang="en-US" sz="2000" dirty="0">
              <a:latin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661793" y="2621235"/>
            <a:ext cx="2233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n-ea"/>
              </a:rPr>
              <a:t>缺点：</a:t>
            </a:r>
            <a:r>
              <a:rPr lang="en-US" altLang="zh-CN" sz="2000" dirty="0">
                <a:latin typeface="+mn-ea"/>
              </a:rPr>
              <a:t>K</a:t>
            </a:r>
            <a:r>
              <a:rPr lang="zh-CN" altLang="en-US" sz="2000" dirty="0">
                <a:latin typeface="+mn-ea"/>
              </a:rPr>
              <a:t>值选取</a:t>
            </a:r>
            <a:r>
              <a:rPr lang="zh-CN" altLang="en-US" sz="2000" dirty="0" smtClean="0">
                <a:latin typeface="+mn-ea"/>
              </a:rPr>
              <a:t>上</a:t>
            </a:r>
            <a:endParaRPr lang="zh-CN" altLang="en-US" sz="2000" dirty="0">
              <a:latin typeface="+mn-ea"/>
            </a:endParaRPr>
          </a:p>
        </p:txBody>
      </p:sp>
      <p:sp>
        <p:nvSpPr>
          <p:cNvPr id="3" name="椭圆 2"/>
          <p:cNvSpPr/>
          <p:nvPr/>
        </p:nvSpPr>
        <p:spPr>
          <a:xfrm rot="21314460">
            <a:off x="4201090" y="3220493"/>
            <a:ext cx="3788229" cy="85716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 rot="21306897">
            <a:off x="4779868" y="3427472"/>
            <a:ext cx="29593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划分为训练集和测试集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16" grpId="0"/>
      <p:bldP spid="17" grpId="0"/>
      <p:bldP spid="18" grpId="0"/>
      <p:bldP spid="20" grpId="0"/>
      <p:bldP spid="21" grpId="0"/>
      <p:bldP spid="22" grpId="0"/>
      <p:bldP spid="3" grpId="0" animBg="1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 smtClean="0">
                <a:latin typeface="+mn-ea"/>
                <a:ea typeface="+mn-ea"/>
              </a:rPr>
              <a:t>K</a:t>
            </a:r>
            <a:r>
              <a:rPr lang="zh-CN" altLang="en-US" sz="3200" dirty="0" smtClean="0">
                <a:latin typeface="+mn-ea"/>
                <a:ea typeface="+mn-ea"/>
              </a:rPr>
              <a:t>的取值</a:t>
            </a:r>
            <a:endParaRPr lang="zh-CN" altLang="en-US" sz="3200" dirty="0">
              <a:latin typeface="+mn-ea"/>
              <a:ea typeface="+mn-ea"/>
            </a:endParaRPr>
          </a:p>
        </p:txBody>
      </p:sp>
      <p:grpSp>
        <p:nvGrpSpPr>
          <p:cNvPr id="5" name="d171c11e-8b45-40fa-9d27-f153e898d26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23950"/>
            <a:ext cx="12192000" cy="3444071"/>
            <a:chOff x="0" y="1123950"/>
            <a:chExt cx="12192000" cy="3444071"/>
          </a:xfrm>
        </p:grpSpPr>
        <p:sp>
          <p:nvSpPr>
            <p:cNvPr id="6" name="í$ḷíḋè"/>
            <p:cNvSpPr/>
            <p:nvPr/>
          </p:nvSpPr>
          <p:spPr>
            <a:xfrm rot="5400000">
              <a:off x="5324408" y="417449"/>
              <a:ext cx="1543185" cy="6210002"/>
            </a:xfrm>
            <a:prstGeom prst="homePlate">
              <a:avLst/>
            </a:prstGeom>
            <a:solidFill>
              <a:schemeClr val="bg1"/>
            </a:solidFill>
            <a:ln w="47625">
              <a:solidFill>
                <a:schemeClr val="tx1">
                  <a:lumMod val="50000"/>
                  <a:lumOff val="50000"/>
                  <a:alpha val="3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îslîḑe"/>
            <p:cNvSpPr/>
            <p:nvPr/>
          </p:nvSpPr>
          <p:spPr bwMode="auto">
            <a:xfrm>
              <a:off x="0" y="1125170"/>
              <a:ext cx="12192000" cy="1863880"/>
            </a:xfrm>
            <a:prstGeom prst="rect">
              <a:avLst/>
            </a:prstGeom>
            <a:blipFill>
              <a:blip r:embed="rId3"/>
              <a:stretch>
                <a:fillRect t="-169185" b="-166895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8" name="ïSlíde"/>
            <p:cNvSpPr/>
            <p:nvPr/>
          </p:nvSpPr>
          <p:spPr>
            <a:xfrm>
              <a:off x="671512" y="1123950"/>
              <a:ext cx="10848976" cy="1865100"/>
            </a:xfrm>
            <a:prstGeom prst="roundRect">
              <a:avLst>
                <a:gd name="adj" fmla="val 0"/>
              </a:avLst>
            </a:prstGeom>
            <a:solidFill>
              <a:schemeClr val="tx1">
                <a:alpha val="7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iSļídé"/>
            <p:cNvSpPr/>
            <p:nvPr/>
          </p:nvSpPr>
          <p:spPr>
            <a:xfrm>
              <a:off x="2411344" y="2335349"/>
              <a:ext cx="1204312" cy="1204314"/>
            </a:xfrm>
            <a:prstGeom prst="ellipse">
              <a:avLst/>
            </a:prstGeom>
            <a:blipFill>
              <a:blip r:embed="rId4"/>
              <a:stretch>
                <a:fillRect l="-25741" r="-25203"/>
              </a:stretch>
            </a:blipFill>
            <a:ln w="5080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šļîḋè"/>
            <p:cNvSpPr/>
            <p:nvPr/>
          </p:nvSpPr>
          <p:spPr>
            <a:xfrm>
              <a:off x="8576344" y="2335349"/>
              <a:ext cx="1204312" cy="1204314"/>
            </a:xfrm>
            <a:prstGeom prst="ellipse">
              <a:avLst/>
            </a:prstGeom>
            <a:blipFill>
              <a:blip r:embed="rId5"/>
              <a:stretch>
                <a:fillRect l="-39299" r="-38479"/>
              </a:stretch>
            </a:blipFill>
            <a:ln w="5080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îŝ1íḓe"/>
            <p:cNvSpPr/>
            <p:nvPr/>
          </p:nvSpPr>
          <p:spPr>
            <a:xfrm>
              <a:off x="5822022" y="4020065"/>
              <a:ext cx="547956" cy="547956"/>
            </a:xfrm>
            <a:prstGeom prst="ellipse">
              <a:avLst/>
            </a:prstGeom>
            <a:solidFill>
              <a:schemeClr val="accent1"/>
            </a:solidFill>
            <a:ln w="508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ś1ïḍe"/>
            <p:cNvSpPr/>
            <p:nvPr/>
          </p:nvSpPr>
          <p:spPr bwMode="auto">
            <a:xfrm>
              <a:off x="5863119" y="4061162"/>
              <a:ext cx="465762" cy="465762"/>
            </a:xfrm>
            <a:prstGeom prst="mathPlus">
              <a:avLst>
                <a:gd name="adj1" fmla="val 13536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0999" y="4550949"/>
            <a:ext cx="6505488" cy="455799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628826" y="5080802"/>
            <a:ext cx="3257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+mn-ea"/>
              </a:rPr>
              <a:t>把数据分为</a:t>
            </a:r>
            <a:r>
              <a:rPr lang="en-US" altLang="zh-CN" sz="2000" dirty="0" smtClean="0">
                <a:latin typeface="+mn-ea"/>
              </a:rPr>
              <a:t>3</a:t>
            </a:r>
            <a:r>
              <a:rPr lang="zh-CN" altLang="en-US" sz="2000" dirty="0" smtClean="0">
                <a:latin typeface="+mn-ea"/>
              </a:rPr>
              <a:t>个交叉验证集，也就是令 </a:t>
            </a:r>
            <a:r>
              <a:rPr lang="en-US" altLang="zh-CN" sz="2000" dirty="0" smtClean="0">
                <a:latin typeface="+mn-ea"/>
              </a:rPr>
              <a:t>k = 3</a:t>
            </a:r>
            <a:endParaRPr lang="zh-CN" altLang="en-US" sz="2000" dirty="0">
              <a:latin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49375" y="4526924"/>
            <a:ext cx="2321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+mn-ea"/>
              </a:rPr>
              <a:t>构造</a:t>
            </a:r>
            <a:r>
              <a:rPr lang="zh-CN" altLang="en-US" sz="2000" dirty="0">
                <a:latin typeface="+mn-ea"/>
              </a:rPr>
              <a:t>交叉验证对象：</a:t>
            </a:r>
            <a:endParaRPr lang="en-US" altLang="zh-CN" sz="2000" dirty="0">
              <a:latin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299214" y="5091040"/>
            <a:ext cx="2951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n-ea"/>
              </a:rPr>
              <a:t>循环训练</a:t>
            </a:r>
            <a:r>
              <a:rPr lang="en-US" altLang="zh-CN" sz="2000" dirty="0">
                <a:latin typeface="+mn-ea"/>
              </a:rPr>
              <a:t>-</a:t>
            </a:r>
            <a:r>
              <a:rPr lang="zh-CN" altLang="en-US" sz="2000" dirty="0">
                <a:latin typeface="+mn-ea"/>
              </a:rPr>
              <a:t>交叉集的</a:t>
            </a:r>
            <a:r>
              <a:rPr lang="zh-CN" altLang="en-US" sz="2000" dirty="0" smtClean="0">
                <a:latin typeface="+mn-ea"/>
              </a:rPr>
              <a:t>集合</a:t>
            </a:r>
            <a:r>
              <a:rPr lang="zh-CN" altLang="en-US" sz="2000" dirty="0">
                <a:latin typeface="+mn-ea"/>
              </a:rPr>
              <a:t>：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138235" y="5615642"/>
            <a:ext cx="28999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n-ea"/>
              </a:rPr>
              <a:t>用数据</a:t>
            </a:r>
            <a:r>
              <a:rPr lang="en-US" altLang="zh-CN" sz="2000" dirty="0">
                <a:latin typeface="+mn-ea"/>
              </a:rPr>
              <a:t>X</a:t>
            </a:r>
            <a:r>
              <a:rPr lang="zh-CN" altLang="en-US" sz="2000" dirty="0">
                <a:latin typeface="+mn-ea"/>
              </a:rPr>
              <a:t>来训练某种</a:t>
            </a:r>
            <a:r>
              <a:rPr lang="zh-CN" altLang="en-US" sz="2000" dirty="0" smtClean="0">
                <a:latin typeface="+mn-ea"/>
              </a:rPr>
              <a:t>模型</a:t>
            </a:r>
            <a:endParaRPr lang="zh-CN" altLang="en-US" sz="2000" dirty="0">
              <a:latin typeface="+mn-ea"/>
            </a:endParaRPr>
          </a:p>
        </p:txBody>
      </p:sp>
      <p:sp>
        <p:nvSpPr>
          <p:cNvPr id="14" name="流程图: 接点 13"/>
          <p:cNvSpPr/>
          <p:nvPr/>
        </p:nvSpPr>
        <p:spPr>
          <a:xfrm>
            <a:off x="507543" y="4655133"/>
            <a:ext cx="121283" cy="11281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流程图: 接点 17"/>
          <p:cNvSpPr/>
          <p:nvPr/>
        </p:nvSpPr>
        <p:spPr>
          <a:xfrm>
            <a:off x="8135296" y="5263654"/>
            <a:ext cx="121283" cy="11281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840072" y="6017566"/>
            <a:ext cx="387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+mn-ea"/>
              </a:rPr>
              <a:t>(</a:t>
            </a:r>
            <a:r>
              <a:rPr lang="zh-CN" altLang="en-US" sz="2000" dirty="0" smtClean="0">
                <a:latin typeface="+mn-ea"/>
              </a:rPr>
              <a:t>从数据处理中我们可以得到特征空间</a:t>
            </a:r>
            <a:r>
              <a:rPr lang="en-US" altLang="zh-CN" sz="2000" dirty="0" smtClean="0">
                <a:latin typeface="+mn-ea"/>
              </a:rPr>
              <a:t>”X”</a:t>
            </a:r>
            <a:r>
              <a:rPr lang="zh-CN" altLang="en-US" sz="2000" dirty="0" smtClean="0">
                <a:latin typeface="+mn-ea"/>
              </a:rPr>
              <a:t>和一组目标值</a:t>
            </a:r>
            <a:r>
              <a:rPr lang="en-US" altLang="zh-CN" sz="2000" dirty="0" smtClean="0">
                <a:latin typeface="+mn-ea"/>
              </a:rPr>
              <a:t>”y”)</a:t>
            </a:r>
            <a:endParaRPr lang="zh-CN" altLang="en-US" sz="2000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  <p:bldP spid="17" grpId="0"/>
      <p:bldP spid="3" grpId="0"/>
      <p:bldP spid="13" grpId="0"/>
      <p:bldP spid="14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 smtClean="0"/>
              <a:t>比较三种模型的精度</a:t>
            </a:r>
            <a:endParaRPr lang="zh-CN" altLang="en-US" sz="3200" dirty="0"/>
          </a:p>
        </p:txBody>
      </p:sp>
      <p:sp>
        <p:nvSpPr>
          <p:cNvPr id="35" name="文本框 34"/>
          <p:cNvSpPr txBox="1"/>
          <p:nvPr/>
        </p:nvSpPr>
        <p:spPr>
          <a:xfrm>
            <a:off x="2361666" y="1746481"/>
            <a:ext cx="4852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+mn-ea"/>
              </a:rPr>
              <a:t>接下来我们来比较一下支持向量机、随机森林、</a:t>
            </a:r>
            <a:r>
              <a:rPr lang="en-US" altLang="zh-CN" sz="2000" dirty="0" err="1" smtClean="0">
                <a:latin typeface="+mn-ea"/>
              </a:rPr>
              <a:t>knn</a:t>
            </a:r>
            <a:r>
              <a:rPr lang="zh-CN" altLang="en-US" sz="2000" dirty="0" smtClean="0">
                <a:latin typeface="+mn-ea"/>
              </a:rPr>
              <a:t>三种算法的精度，以此来选出较好的模型</a:t>
            </a:r>
            <a:endParaRPr lang="zh-CN" altLang="en-US" sz="2000" dirty="0">
              <a:latin typeface="+mn-ea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205" y="3630436"/>
            <a:ext cx="4279893" cy="2620362"/>
          </a:xfrm>
          <a:prstGeom prst="rect">
            <a:avLst/>
          </a:prstGeom>
        </p:spPr>
      </p:pic>
      <p:sp>
        <p:nvSpPr>
          <p:cNvPr id="39" name="íśľïdê"/>
          <p:cNvSpPr/>
          <p:nvPr/>
        </p:nvSpPr>
        <p:spPr>
          <a:xfrm>
            <a:off x="113288" y="1217652"/>
            <a:ext cx="2272015" cy="2599633"/>
          </a:xfrm>
          <a:prstGeom prst="upArrow">
            <a:avLst>
              <a:gd name="adj1" fmla="val 63377"/>
              <a:gd name="adj2" fmla="val 50000"/>
            </a:avLst>
          </a:prstGeom>
          <a:solidFill>
            <a:schemeClr val="accent4"/>
          </a:solidFill>
          <a:ln w="3175" cap="flat" cmpd="sng" algn="ctr">
            <a:noFill/>
            <a:prstDash val="solid"/>
          </a:ln>
          <a:effectLst>
            <a:outerShdw dist="25400" dir="5400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0" name="iśľïḓê"/>
          <p:cNvSpPr/>
          <p:nvPr/>
        </p:nvSpPr>
        <p:spPr bwMode="auto">
          <a:xfrm>
            <a:off x="969479" y="1925990"/>
            <a:ext cx="559625" cy="352643"/>
          </a:xfrm>
          <a:custGeom>
            <a:avLst/>
            <a:gdLst>
              <a:gd name="T0" fmla="*/ 205817445 w 21600"/>
              <a:gd name="T1" fmla="*/ 12896655 h 21600"/>
              <a:gd name="T2" fmla="*/ 205817445 w 21600"/>
              <a:gd name="T3" fmla="*/ 3873124 h 21600"/>
              <a:gd name="T4" fmla="*/ 190413453 w 21600"/>
              <a:gd name="T5" fmla="*/ 0 h 21600"/>
              <a:gd name="T6" fmla="*/ 15405247 w 21600"/>
              <a:gd name="T7" fmla="*/ 0 h 21600"/>
              <a:gd name="T8" fmla="*/ 0 w 21600"/>
              <a:gd name="T9" fmla="*/ 3873124 h 21600"/>
              <a:gd name="T10" fmla="*/ 0 w 21600"/>
              <a:gd name="T11" fmla="*/ 41275556 h 21600"/>
              <a:gd name="T12" fmla="*/ 15405247 w 21600"/>
              <a:gd name="T13" fmla="*/ 45148680 h 21600"/>
              <a:gd name="T14" fmla="*/ 190413453 w 21600"/>
              <a:gd name="T15" fmla="*/ 45148680 h 21600"/>
              <a:gd name="T16" fmla="*/ 205817445 w 21600"/>
              <a:gd name="T17" fmla="*/ 41275556 h 21600"/>
              <a:gd name="T18" fmla="*/ 205817445 w 21600"/>
              <a:gd name="T19" fmla="*/ 32367006 h 21600"/>
              <a:gd name="T20" fmla="*/ 205817445 w 21600"/>
              <a:gd name="T21" fmla="*/ 32488207 h 21600"/>
              <a:gd name="T22" fmla="*/ 286355233 w 21600"/>
              <a:gd name="T23" fmla="*/ 41984108 h 21600"/>
              <a:gd name="T24" fmla="*/ 286355233 w 21600"/>
              <a:gd name="T25" fmla="*/ 3315119 h 21600"/>
              <a:gd name="T26" fmla="*/ 205817445 w 21600"/>
              <a:gd name="T27" fmla="*/ 12896655 h 21600"/>
              <a:gd name="T28" fmla="*/ 205817445 w 21600"/>
              <a:gd name="T29" fmla="*/ 12896655 h 2160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1600" h="21600">
                <a:moveTo>
                  <a:pt x="15525" y="6170"/>
                </a:moveTo>
                <a:lnTo>
                  <a:pt x="15525" y="1853"/>
                </a:lnTo>
                <a:cubicBezTo>
                  <a:pt x="15525" y="834"/>
                  <a:pt x="15002" y="0"/>
                  <a:pt x="14363" y="0"/>
                </a:cubicBezTo>
                <a:lnTo>
                  <a:pt x="1162" y="0"/>
                </a:lnTo>
                <a:cubicBezTo>
                  <a:pt x="523" y="0"/>
                  <a:pt x="0" y="834"/>
                  <a:pt x="0" y="1853"/>
                </a:cubicBezTo>
                <a:lnTo>
                  <a:pt x="0" y="19747"/>
                </a:lnTo>
                <a:cubicBezTo>
                  <a:pt x="0" y="20766"/>
                  <a:pt x="523" y="21600"/>
                  <a:pt x="1162" y="21600"/>
                </a:cubicBezTo>
                <a:lnTo>
                  <a:pt x="14363" y="21600"/>
                </a:lnTo>
                <a:cubicBezTo>
                  <a:pt x="15002" y="21600"/>
                  <a:pt x="15525" y="20766"/>
                  <a:pt x="15525" y="19747"/>
                </a:cubicBezTo>
                <a:lnTo>
                  <a:pt x="15525" y="15485"/>
                </a:lnTo>
                <a:lnTo>
                  <a:pt x="15525" y="15543"/>
                </a:lnTo>
                <a:lnTo>
                  <a:pt x="21600" y="20086"/>
                </a:lnTo>
                <a:lnTo>
                  <a:pt x="21600" y="1586"/>
                </a:lnTo>
                <a:lnTo>
                  <a:pt x="15525" y="6170"/>
                </a:lnTo>
                <a:close/>
                <a:moveTo>
                  <a:pt x="15525" y="6170"/>
                </a:move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1" name="iṩ1ídé"/>
          <p:cNvSpPr/>
          <p:nvPr/>
        </p:nvSpPr>
        <p:spPr>
          <a:xfrm>
            <a:off x="536265" y="2859827"/>
            <a:ext cx="1437652" cy="287380"/>
          </a:xfrm>
          <a:prstGeom prst="rect">
            <a:avLst/>
          </a:prstGeom>
        </p:spPr>
        <p:txBody>
          <a:bodyPr wrap="none" lIns="90000" tIns="46800" rIns="90000" bIns="46800">
            <a:normAutofit fontScale="92500" lnSpcReduction="20000"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</a:rPr>
              <a:t>Keyword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grpSp>
        <p:nvGrpSpPr>
          <p:cNvPr id="42" name="7f4f66e0-fed5-49e7-b3c5-1b1840b787c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498816" y="175330"/>
            <a:ext cx="5594365" cy="3525017"/>
            <a:chOff x="3288557" y="1674000"/>
            <a:chExt cx="5570532" cy="3510000"/>
          </a:xfrm>
        </p:grpSpPr>
        <p:grpSp>
          <p:nvGrpSpPr>
            <p:cNvPr id="43" name="ï$ḷidè"/>
            <p:cNvGrpSpPr/>
            <p:nvPr/>
          </p:nvGrpSpPr>
          <p:grpSpPr>
            <a:xfrm>
              <a:off x="4087618" y="1674000"/>
              <a:ext cx="4016764" cy="3510000"/>
              <a:chOff x="4006734" y="1314000"/>
              <a:chExt cx="4178531" cy="3651358"/>
            </a:xfrm>
          </p:grpSpPr>
          <p:sp>
            <p:nvSpPr>
              <p:cNvPr id="48" name="ïś1íďe"/>
              <p:cNvSpPr/>
              <p:nvPr/>
            </p:nvSpPr>
            <p:spPr bwMode="auto">
              <a:xfrm>
                <a:off x="4006734" y="1314000"/>
                <a:ext cx="4178531" cy="3651358"/>
              </a:xfrm>
              <a:custGeom>
                <a:avLst/>
                <a:gdLst>
                  <a:gd name="T0" fmla="*/ 1199 w 1272"/>
                  <a:gd name="T1" fmla="*/ 585 h 1111"/>
                  <a:gd name="T2" fmla="*/ 1228 w 1272"/>
                  <a:gd name="T3" fmla="*/ 365 h 1111"/>
                  <a:gd name="T4" fmla="*/ 1070 w 1272"/>
                  <a:gd name="T5" fmla="*/ 234 h 1111"/>
                  <a:gd name="T6" fmla="*/ 845 w 1272"/>
                  <a:gd name="T7" fmla="*/ 20 h 1111"/>
                  <a:gd name="T8" fmla="*/ 603 w 1272"/>
                  <a:gd name="T9" fmla="*/ 59 h 1111"/>
                  <a:gd name="T10" fmla="*/ 469 w 1272"/>
                  <a:gd name="T11" fmla="*/ 46 h 1111"/>
                  <a:gd name="T12" fmla="*/ 381 w 1272"/>
                  <a:gd name="T13" fmla="*/ 111 h 1111"/>
                  <a:gd name="T14" fmla="*/ 198 w 1272"/>
                  <a:gd name="T15" fmla="*/ 161 h 1111"/>
                  <a:gd name="T16" fmla="*/ 108 w 1272"/>
                  <a:gd name="T17" fmla="*/ 317 h 1111"/>
                  <a:gd name="T18" fmla="*/ 5 w 1272"/>
                  <a:gd name="T19" fmla="*/ 433 h 1111"/>
                  <a:gd name="T20" fmla="*/ 33 w 1272"/>
                  <a:gd name="T21" fmla="*/ 534 h 1111"/>
                  <a:gd name="T22" fmla="*/ 38 w 1272"/>
                  <a:gd name="T23" fmla="*/ 670 h 1111"/>
                  <a:gd name="T24" fmla="*/ 319 w 1272"/>
                  <a:gd name="T25" fmla="*/ 771 h 1111"/>
                  <a:gd name="T26" fmla="*/ 344 w 1272"/>
                  <a:gd name="T27" fmla="*/ 759 h 1111"/>
                  <a:gd name="T28" fmla="*/ 349 w 1272"/>
                  <a:gd name="T29" fmla="*/ 773 h 1111"/>
                  <a:gd name="T30" fmla="*/ 630 w 1272"/>
                  <a:gd name="T31" fmla="*/ 874 h 1111"/>
                  <a:gd name="T32" fmla="*/ 641 w 1272"/>
                  <a:gd name="T33" fmla="*/ 869 h 1111"/>
                  <a:gd name="T34" fmla="*/ 768 w 1272"/>
                  <a:gd name="T35" fmla="*/ 901 h 1111"/>
                  <a:gd name="T36" fmla="*/ 790 w 1272"/>
                  <a:gd name="T37" fmla="*/ 955 h 1111"/>
                  <a:gd name="T38" fmla="*/ 1000 w 1272"/>
                  <a:gd name="T39" fmla="*/ 1111 h 1111"/>
                  <a:gd name="T40" fmla="*/ 1037 w 1272"/>
                  <a:gd name="T41" fmla="*/ 1077 h 1111"/>
                  <a:gd name="T42" fmla="*/ 1036 w 1272"/>
                  <a:gd name="T43" fmla="*/ 1076 h 1111"/>
                  <a:gd name="T44" fmla="*/ 906 w 1272"/>
                  <a:gd name="T45" fmla="*/ 901 h 1111"/>
                  <a:gd name="T46" fmla="*/ 907 w 1272"/>
                  <a:gd name="T47" fmla="*/ 893 h 1111"/>
                  <a:gd name="T48" fmla="*/ 1106 w 1272"/>
                  <a:gd name="T49" fmla="*/ 904 h 1111"/>
                  <a:gd name="T50" fmla="*/ 1228 w 1272"/>
                  <a:gd name="T51" fmla="*/ 632 h 1111"/>
                  <a:gd name="T52" fmla="*/ 1199 w 1272"/>
                  <a:gd name="T53" fmla="*/ 585 h 1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2" h="1111">
                    <a:moveTo>
                      <a:pt x="1199" y="585"/>
                    </a:moveTo>
                    <a:cubicBezTo>
                      <a:pt x="1249" y="533"/>
                      <a:pt x="1263" y="446"/>
                      <a:pt x="1228" y="365"/>
                    </a:cubicBezTo>
                    <a:cubicBezTo>
                      <a:pt x="1197" y="291"/>
                      <a:pt x="1135" y="243"/>
                      <a:pt x="1070" y="234"/>
                    </a:cubicBezTo>
                    <a:cubicBezTo>
                      <a:pt x="1083" y="144"/>
                      <a:pt x="985" y="49"/>
                      <a:pt x="845" y="20"/>
                    </a:cubicBezTo>
                    <a:cubicBezTo>
                      <a:pt x="749" y="0"/>
                      <a:pt x="657" y="17"/>
                      <a:pt x="603" y="59"/>
                    </a:cubicBezTo>
                    <a:cubicBezTo>
                      <a:pt x="563" y="37"/>
                      <a:pt x="515" y="31"/>
                      <a:pt x="469" y="46"/>
                    </a:cubicBezTo>
                    <a:cubicBezTo>
                      <a:pt x="432" y="58"/>
                      <a:pt x="401" y="82"/>
                      <a:pt x="381" y="111"/>
                    </a:cubicBezTo>
                    <a:cubicBezTo>
                      <a:pt x="323" y="99"/>
                      <a:pt x="255" y="116"/>
                      <a:pt x="198" y="161"/>
                    </a:cubicBezTo>
                    <a:cubicBezTo>
                      <a:pt x="144" y="203"/>
                      <a:pt x="113" y="261"/>
                      <a:pt x="108" y="317"/>
                    </a:cubicBezTo>
                    <a:cubicBezTo>
                      <a:pt x="54" y="331"/>
                      <a:pt x="12" y="375"/>
                      <a:pt x="5" y="433"/>
                    </a:cubicBezTo>
                    <a:cubicBezTo>
                      <a:pt x="0" y="470"/>
                      <a:pt x="11" y="506"/>
                      <a:pt x="33" y="534"/>
                    </a:cubicBezTo>
                    <a:cubicBezTo>
                      <a:pt x="19" y="578"/>
                      <a:pt x="20" y="625"/>
                      <a:pt x="38" y="670"/>
                    </a:cubicBezTo>
                    <a:cubicBezTo>
                      <a:pt x="82" y="773"/>
                      <a:pt x="208" y="818"/>
                      <a:pt x="319" y="771"/>
                    </a:cubicBezTo>
                    <a:cubicBezTo>
                      <a:pt x="327" y="767"/>
                      <a:pt x="336" y="763"/>
                      <a:pt x="344" y="759"/>
                    </a:cubicBezTo>
                    <a:cubicBezTo>
                      <a:pt x="346" y="763"/>
                      <a:pt x="347" y="768"/>
                      <a:pt x="349" y="773"/>
                    </a:cubicBezTo>
                    <a:cubicBezTo>
                      <a:pt x="393" y="876"/>
                      <a:pt x="519" y="921"/>
                      <a:pt x="630" y="874"/>
                    </a:cubicBezTo>
                    <a:cubicBezTo>
                      <a:pt x="633" y="873"/>
                      <a:pt x="637" y="871"/>
                      <a:pt x="641" y="869"/>
                    </a:cubicBezTo>
                    <a:cubicBezTo>
                      <a:pt x="671" y="902"/>
                      <a:pt x="721" y="916"/>
                      <a:pt x="768" y="901"/>
                    </a:cubicBezTo>
                    <a:cubicBezTo>
                      <a:pt x="774" y="920"/>
                      <a:pt x="781" y="938"/>
                      <a:pt x="790" y="955"/>
                    </a:cubicBezTo>
                    <a:cubicBezTo>
                      <a:pt x="837" y="1044"/>
                      <a:pt x="918" y="1100"/>
                      <a:pt x="1000" y="1111"/>
                    </a:cubicBezTo>
                    <a:cubicBezTo>
                      <a:pt x="1037" y="1077"/>
                      <a:pt x="1037" y="1077"/>
                      <a:pt x="1037" y="1077"/>
                    </a:cubicBezTo>
                    <a:cubicBezTo>
                      <a:pt x="1037" y="1077"/>
                      <a:pt x="1036" y="1076"/>
                      <a:pt x="1036" y="1076"/>
                    </a:cubicBezTo>
                    <a:cubicBezTo>
                      <a:pt x="961" y="1053"/>
                      <a:pt x="906" y="983"/>
                      <a:pt x="906" y="901"/>
                    </a:cubicBezTo>
                    <a:cubicBezTo>
                      <a:pt x="906" y="898"/>
                      <a:pt x="906" y="896"/>
                      <a:pt x="907" y="893"/>
                    </a:cubicBezTo>
                    <a:cubicBezTo>
                      <a:pt x="964" y="927"/>
                      <a:pt x="1038" y="933"/>
                      <a:pt x="1106" y="904"/>
                    </a:cubicBezTo>
                    <a:cubicBezTo>
                      <a:pt x="1217" y="857"/>
                      <a:pt x="1272" y="735"/>
                      <a:pt x="1228" y="632"/>
                    </a:cubicBezTo>
                    <a:cubicBezTo>
                      <a:pt x="1220" y="614"/>
                      <a:pt x="1211" y="599"/>
                      <a:pt x="1199" y="58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ïSļídé"/>
              <p:cNvSpPr/>
              <p:nvPr/>
            </p:nvSpPr>
            <p:spPr bwMode="auto">
              <a:xfrm>
                <a:off x="7107337" y="3680724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íśļidé"/>
              <p:cNvSpPr/>
              <p:nvPr/>
            </p:nvSpPr>
            <p:spPr bwMode="auto">
              <a:xfrm>
                <a:off x="7107337" y="3680724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íS1íḑe"/>
              <p:cNvSpPr/>
              <p:nvPr/>
            </p:nvSpPr>
            <p:spPr bwMode="auto">
              <a:xfrm>
                <a:off x="8043761" y="3239564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iṡḻiḍe"/>
              <p:cNvSpPr/>
              <p:nvPr/>
            </p:nvSpPr>
            <p:spPr bwMode="auto">
              <a:xfrm>
                <a:off x="8043761" y="3239564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işḷîḑe"/>
              <p:cNvSpPr/>
              <p:nvPr/>
            </p:nvSpPr>
            <p:spPr bwMode="auto">
              <a:xfrm>
                <a:off x="4837723" y="2569501"/>
                <a:ext cx="3347542" cy="2395857"/>
              </a:xfrm>
              <a:custGeom>
                <a:avLst/>
                <a:gdLst>
                  <a:gd name="T0" fmla="*/ 853 w 1019"/>
                  <a:gd name="T1" fmla="*/ 522 h 729"/>
                  <a:gd name="T2" fmla="*/ 975 w 1019"/>
                  <a:gd name="T3" fmla="*/ 250 h 729"/>
                  <a:gd name="T4" fmla="*/ 946 w 1019"/>
                  <a:gd name="T5" fmla="*/ 203 h 729"/>
                  <a:gd name="T6" fmla="*/ 991 w 1019"/>
                  <a:gd name="T7" fmla="*/ 110 h 729"/>
                  <a:gd name="T8" fmla="*/ 580 w 1019"/>
                  <a:gd name="T9" fmla="*/ 105 h 729"/>
                  <a:gd name="T10" fmla="*/ 524 w 1019"/>
                  <a:gd name="T11" fmla="*/ 258 h 729"/>
                  <a:gd name="T12" fmla="*/ 505 w 1019"/>
                  <a:gd name="T13" fmla="*/ 253 h 729"/>
                  <a:gd name="T14" fmla="*/ 0 w 1019"/>
                  <a:gd name="T15" fmla="*/ 406 h 729"/>
                  <a:gd name="T16" fmla="*/ 66 w 1019"/>
                  <a:gd name="T17" fmla="*/ 389 h 729"/>
                  <a:gd name="T18" fmla="*/ 91 w 1019"/>
                  <a:gd name="T19" fmla="*/ 377 h 729"/>
                  <a:gd name="T20" fmla="*/ 96 w 1019"/>
                  <a:gd name="T21" fmla="*/ 391 h 729"/>
                  <a:gd name="T22" fmla="*/ 377 w 1019"/>
                  <a:gd name="T23" fmla="*/ 492 h 729"/>
                  <a:gd name="T24" fmla="*/ 388 w 1019"/>
                  <a:gd name="T25" fmla="*/ 487 h 729"/>
                  <a:gd name="T26" fmla="*/ 515 w 1019"/>
                  <a:gd name="T27" fmla="*/ 519 h 729"/>
                  <a:gd name="T28" fmla="*/ 537 w 1019"/>
                  <a:gd name="T29" fmla="*/ 573 h 729"/>
                  <a:gd name="T30" fmla="*/ 747 w 1019"/>
                  <a:gd name="T31" fmla="*/ 729 h 729"/>
                  <a:gd name="T32" fmla="*/ 784 w 1019"/>
                  <a:gd name="T33" fmla="*/ 695 h 729"/>
                  <a:gd name="T34" fmla="*/ 783 w 1019"/>
                  <a:gd name="T35" fmla="*/ 694 h 729"/>
                  <a:gd name="T36" fmla="*/ 653 w 1019"/>
                  <a:gd name="T37" fmla="*/ 519 h 729"/>
                  <a:gd name="T38" fmla="*/ 654 w 1019"/>
                  <a:gd name="T39" fmla="*/ 511 h 729"/>
                  <a:gd name="T40" fmla="*/ 853 w 1019"/>
                  <a:gd name="T41" fmla="*/ 522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19" h="729">
                    <a:moveTo>
                      <a:pt x="853" y="522"/>
                    </a:moveTo>
                    <a:cubicBezTo>
                      <a:pt x="964" y="475"/>
                      <a:pt x="1019" y="353"/>
                      <a:pt x="975" y="250"/>
                    </a:cubicBezTo>
                    <a:cubicBezTo>
                      <a:pt x="967" y="232"/>
                      <a:pt x="958" y="217"/>
                      <a:pt x="946" y="203"/>
                    </a:cubicBezTo>
                    <a:cubicBezTo>
                      <a:pt x="969" y="178"/>
                      <a:pt x="985" y="146"/>
                      <a:pt x="991" y="110"/>
                    </a:cubicBezTo>
                    <a:cubicBezTo>
                      <a:pt x="851" y="5"/>
                      <a:pt x="673" y="0"/>
                      <a:pt x="580" y="105"/>
                    </a:cubicBezTo>
                    <a:cubicBezTo>
                      <a:pt x="543" y="147"/>
                      <a:pt x="524" y="200"/>
                      <a:pt x="524" y="258"/>
                    </a:cubicBezTo>
                    <a:cubicBezTo>
                      <a:pt x="518" y="256"/>
                      <a:pt x="511" y="255"/>
                      <a:pt x="505" y="253"/>
                    </a:cubicBezTo>
                    <a:cubicBezTo>
                      <a:pt x="294" y="202"/>
                      <a:pt x="90" y="270"/>
                      <a:pt x="0" y="406"/>
                    </a:cubicBezTo>
                    <a:cubicBezTo>
                      <a:pt x="22" y="404"/>
                      <a:pt x="44" y="398"/>
                      <a:pt x="66" y="389"/>
                    </a:cubicBezTo>
                    <a:cubicBezTo>
                      <a:pt x="74" y="385"/>
                      <a:pt x="83" y="381"/>
                      <a:pt x="91" y="377"/>
                    </a:cubicBezTo>
                    <a:cubicBezTo>
                      <a:pt x="93" y="381"/>
                      <a:pt x="94" y="386"/>
                      <a:pt x="96" y="391"/>
                    </a:cubicBezTo>
                    <a:cubicBezTo>
                      <a:pt x="140" y="494"/>
                      <a:pt x="266" y="539"/>
                      <a:pt x="377" y="492"/>
                    </a:cubicBezTo>
                    <a:cubicBezTo>
                      <a:pt x="380" y="491"/>
                      <a:pt x="384" y="489"/>
                      <a:pt x="388" y="487"/>
                    </a:cubicBezTo>
                    <a:cubicBezTo>
                      <a:pt x="418" y="520"/>
                      <a:pt x="468" y="534"/>
                      <a:pt x="515" y="519"/>
                    </a:cubicBezTo>
                    <a:cubicBezTo>
                      <a:pt x="521" y="538"/>
                      <a:pt x="528" y="556"/>
                      <a:pt x="537" y="573"/>
                    </a:cubicBezTo>
                    <a:cubicBezTo>
                      <a:pt x="584" y="662"/>
                      <a:pt x="665" y="718"/>
                      <a:pt x="747" y="729"/>
                    </a:cubicBezTo>
                    <a:cubicBezTo>
                      <a:pt x="784" y="695"/>
                      <a:pt x="784" y="695"/>
                      <a:pt x="784" y="695"/>
                    </a:cubicBezTo>
                    <a:cubicBezTo>
                      <a:pt x="784" y="695"/>
                      <a:pt x="783" y="694"/>
                      <a:pt x="783" y="694"/>
                    </a:cubicBezTo>
                    <a:cubicBezTo>
                      <a:pt x="708" y="671"/>
                      <a:pt x="653" y="601"/>
                      <a:pt x="653" y="519"/>
                    </a:cubicBezTo>
                    <a:cubicBezTo>
                      <a:pt x="653" y="516"/>
                      <a:pt x="653" y="514"/>
                      <a:pt x="654" y="511"/>
                    </a:cubicBezTo>
                    <a:cubicBezTo>
                      <a:pt x="711" y="545"/>
                      <a:pt x="785" y="551"/>
                      <a:pt x="853" y="52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87313" cap="flat">
                <a:solidFill>
                  <a:srgbClr val="FFFFFF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isliḋé"/>
              <p:cNvSpPr/>
              <p:nvPr/>
            </p:nvSpPr>
            <p:spPr bwMode="auto">
              <a:xfrm>
                <a:off x="5682586" y="1314000"/>
                <a:ext cx="2473546" cy="2569269"/>
              </a:xfrm>
              <a:custGeom>
                <a:avLst/>
                <a:gdLst>
                  <a:gd name="T0" fmla="*/ 718 w 753"/>
                  <a:gd name="T1" fmla="*/ 632 h 782"/>
                  <a:gd name="T2" fmla="*/ 689 w 753"/>
                  <a:gd name="T3" fmla="*/ 585 h 782"/>
                  <a:gd name="T4" fmla="*/ 718 w 753"/>
                  <a:gd name="T5" fmla="*/ 365 h 782"/>
                  <a:gd name="T6" fmla="*/ 560 w 753"/>
                  <a:gd name="T7" fmla="*/ 234 h 782"/>
                  <a:gd name="T8" fmla="*/ 335 w 753"/>
                  <a:gd name="T9" fmla="*/ 20 h 782"/>
                  <a:gd name="T10" fmla="*/ 93 w 753"/>
                  <a:gd name="T11" fmla="*/ 59 h 782"/>
                  <a:gd name="T12" fmla="*/ 36 w 753"/>
                  <a:gd name="T13" fmla="*/ 146 h 782"/>
                  <a:gd name="T14" fmla="*/ 233 w 753"/>
                  <a:gd name="T15" fmla="*/ 450 h 782"/>
                  <a:gd name="T16" fmla="*/ 362 w 753"/>
                  <a:gd name="T17" fmla="*/ 458 h 782"/>
                  <a:gd name="T18" fmla="*/ 406 w 753"/>
                  <a:gd name="T19" fmla="*/ 614 h 782"/>
                  <a:gd name="T20" fmla="*/ 489 w 753"/>
                  <a:gd name="T21" fmla="*/ 667 h 782"/>
                  <a:gd name="T22" fmla="*/ 590 w 753"/>
                  <a:gd name="T23" fmla="*/ 777 h 782"/>
                  <a:gd name="T24" fmla="*/ 732 w 753"/>
                  <a:gd name="T25" fmla="*/ 689 h 782"/>
                  <a:gd name="T26" fmla="*/ 718 w 753"/>
                  <a:gd name="T27" fmla="*/ 632 h 7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53" h="782">
                    <a:moveTo>
                      <a:pt x="718" y="632"/>
                    </a:moveTo>
                    <a:cubicBezTo>
                      <a:pt x="710" y="614"/>
                      <a:pt x="701" y="599"/>
                      <a:pt x="689" y="585"/>
                    </a:cubicBezTo>
                    <a:cubicBezTo>
                      <a:pt x="739" y="533"/>
                      <a:pt x="753" y="446"/>
                      <a:pt x="718" y="365"/>
                    </a:cubicBezTo>
                    <a:cubicBezTo>
                      <a:pt x="687" y="291"/>
                      <a:pt x="625" y="243"/>
                      <a:pt x="560" y="234"/>
                    </a:cubicBezTo>
                    <a:cubicBezTo>
                      <a:pt x="573" y="144"/>
                      <a:pt x="475" y="49"/>
                      <a:pt x="335" y="20"/>
                    </a:cubicBezTo>
                    <a:cubicBezTo>
                      <a:pt x="239" y="0"/>
                      <a:pt x="147" y="17"/>
                      <a:pt x="93" y="59"/>
                    </a:cubicBezTo>
                    <a:cubicBezTo>
                      <a:pt x="91" y="58"/>
                      <a:pt x="46" y="111"/>
                      <a:pt x="36" y="146"/>
                    </a:cubicBezTo>
                    <a:cubicBezTo>
                      <a:pt x="0" y="273"/>
                      <a:pt x="89" y="409"/>
                      <a:pt x="233" y="450"/>
                    </a:cubicBezTo>
                    <a:cubicBezTo>
                      <a:pt x="277" y="462"/>
                      <a:pt x="321" y="464"/>
                      <a:pt x="362" y="458"/>
                    </a:cubicBezTo>
                    <a:cubicBezTo>
                      <a:pt x="354" y="515"/>
                      <a:pt x="368" y="571"/>
                      <a:pt x="406" y="614"/>
                    </a:cubicBezTo>
                    <a:cubicBezTo>
                      <a:pt x="428" y="639"/>
                      <a:pt x="457" y="657"/>
                      <a:pt x="489" y="667"/>
                    </a:cubicBezTo>
                    <a:cubicBezTo>
                      <a:pt x="481" y="730"/>
                      <a:pt x="524" y="774"/>
                      <a:pt x="590" y="777"/>
                    </a:cubicBezTo>
                    <a:cubicBezTo>
                      <a:pt x="703" y="782"/>
                      <a:pt x="729" y="689"/>
                      <a:pt x="732" y="689"/>
                    </a:cubicBezTo>
                    <a:cubicBezTo>
                      <a:pt x="730" y="669"/>
                      <a:pt x="726" y="650"/>
                      <a:pt x="718" y="63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87313" cap="flat">
                <a:solidFill>
                  <a:srgbClr val="FFFFFF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" name="iṣḻïde"/>
              <p:cNvSpPr/>
              <p:nvPr/>
            </p:nvSpPr>
            <p:spPr bwMode="auto">
              <a:xfrm>
                <a:off x="4006734" y="2341985"/>
                <a:ext cx="1359549" cy="1660591"/>
              </a:xfrm>
              <a:custGeom>
                <a:avLst/>
                <a:gdLst>
                  <a:gd name="T0" fmla="*/ 377 w 414"/>
                  <a:gd name="T1" fmla="*/ 215 h 505"/>
                  <a:gd name="T2" fmla="*/ 374 w 414"/>
                  <a:gd name="T3" fmla="*/ 70 h 505"/>
                  <a:gd name="T4" fmla="*/ 249 w 414"/>
                  <a:gd name="T5" fmla="*/ 49 h 505"/>
                  <a:gd name="T6" fmla="*/ 132 w 414"/>
                  <a:gd name="T7" fmla="*/ 0 h 505"/>
                  <a:gd name="T8" fmla="*/ 108 w 414"/>
                  <a:gd name="T9" fmla="*/ 4 h 505"/>
                  <a:gd name="T10" fmla="*/ 5 w 414"/>
                  <a:gd name="T11" fmla="*/ 120 h 505"/>
                  <a:gd name="T12" fmla="*/ 33 w 414"/>
                  <a:gd name="T13" fmla="*/ 221 h 505"/>
                  <a:gd name="T14" fmla="*/ 38 w 414"/>
                  <a:gd name="T15" fmla="*/ 357 h 505"/>
                  <a:gd name="T16" fmla="*/ 319 w 414"/>
                  <a:gd name="T17" fmla="*/ 458 h 505"/>
                  <a:gd name="T18" fmla="*/ 344 w 414"/>
                  <a:gd name="T19" fmla="*/ 446 h 505"/>
                  <a:gd name="T20" fmla="*/ 398 w 414"/>
                  <a:gd name="T21" fmla="*/ 307 h 505"/>
                  <a:gd name="T22" fmla="*/ 377 w 414"/>
                  <a:gd name="T23" fmla="*/ 215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14" h="505">
                    <a:moveTo>
                      <a:pt x="377" y="215"/>
                    </a:moveTo>
                    <a:cubicBezTo>
                      <a:pt x="414" y="174"/>
                      <a:pt x="413" y="110"/>
                      <a:pt x="374" y="70"/>
                    </a:cubicBezTo>
                    <a:cubicBezTo>
                      <a:pt x="340" y="35"/>
                      <a:pt x="289" y="28"/>
                      <a:pt x="249" y="49"/>
                    </a:cubicBezTo>
                    <a:cubicBezTo>
                      <a:pt x="219" y="19"/>
                      <a:pt x="178" y="0"/>
                      <a:pt x="132" y="0"/>
                    </a:cubicBezTo>
                    <a:cubicBezTo>
                      <a:pt x="124" y="0"/>
                      <a:pt x="108" y="3"/>
                      <a:pt x="108" y="4"/>
                    </a:cubicBezTo>
                    <a:cubicBezTo>
                      <a:pt x="54" y="18"/>
                      <a:pt x="12" y="62"/>
                      <a:pt x="5" y="120"/>
                    </a:cubicBezTo>
                    <a:cubicBezTo>
                      <a:pt x="0" y="157"/>
                      <a:pt x="11" y="193"/>
                      <a:pt x="33" y="221"/>
                    </a:cubicBezTo>
                    <a:cubicBezTo>
                      <a:pt x="19" y="265"/>
                      <a:pt x="20" y="312"/>
                      <a:pt x="38" y="357"/>
                    </a:cubicBezTo>
                    <a:cubicBezTo>
                      <a:pt x="82" y="460"/>
                      <a:pt x="208" y="505"/>
                      <a:pt x="319" y="458"/>
                    </a:cubicBezTo>
                    <a:cubicBezTo>
                      <a:pt x="327" y="454"/>
                      <a:pt x="336" y="450"/>
                      <a:pt x="344" y="446"/>
                    </a:cubicBezTo>
                    <a:cubicBezTo>
                      <a:pt x="344" y="446"/>
                      <a:pt x="404" y="391"/>
                      <a:pt x="398" y="307"/>
                    </a:cubicBezTo>
                    <a:cubicBezTo>
                      <a:pt x="396" y="274"/>
                      <a:pt x="391" y="242"/>
                      <a:pt x="377" y="21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87313" cap="flat">
                <a:solidFill>
                  <a:srgbClr val="FFFFFF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4" name="îṥḷiḍé"/>
            <p:cNvSpPr/>
            <p:nvPr/>
          </p:nvSpPr>
          <p:spPr bwMode="auto">
            <a:xfrm>
              <a:off x="3288557" y="2652764"/>
              <a:ext cx="344185" cy="337474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7200" dirty="0"/>
            </a:p>
          </p:txBody>
        </p:sp>
        <p:sp>
          <p:nvSpPr>
            <p:cNvPr id="45" name="ïšļîde"/>
            <p:cNvSpPr/>
            <p:nvPr/>
          </p:nvSpPr>
          <p:spPr bwMode="auto">
            <a:xfrm>
              <a:off x="3288557" y="4627147"/>
              <a:ext cx="344185" cy="337474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7200" dirty="0"/>
            </a:p>
          </p:txBody>
        </p:sp>
        <p:sp>
          <p:nvSpPr>
            <p:cNvPr id="46" name="í$1îḓè"/>
            <p:cNvSpPr/>
            <p:nvPr/>
          </p:nvSpPr>
          <p:spPr bwMode="auto">
            <a:xfrm>
              <a:off x="8514904" y="2652764"/>
              <a:ext cx="344185" cy="337474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7200" dirty="0"/>
            </a:p>
          </p:txBody>
        </p:sp>
        <p:sp>
          <p:nvSpPr>
            <p:cNvPr id="47" name="íṩľiḍê"/>
            <p:cNvSpPr/>
            <p:nvPr/>
          </p:nvSpPr>
          <p:spPr bwMode="auto">
            <a:xfrm>
              <a:off x="8514904" y="4627147"/>
              <a:ext cx="344185" cy="337474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/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7200" dirty="0"/>
            </a:p>
          </p:txBody>
        </p:sp>
      </p:grpSp>
      <p:sp>
        <p:nvSpPr>
          <p:cNvPr id="56" name="椭圆 55"/>
          <p:cNvSpPr/>
          <p:nvPr/>
        </p:nvSpPr>
        <p:spPr>
          <a:xfrm>
            <a:off x="5997542" y="4350116"/>
            <a:ext cx="2757000" cy="9853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669924" y="4125009"/>
            <a:ext cx="50743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+mn-ea"/>
              </a:rPr>
              <a:t>(</a:t>
            </a:r>
            <a:r>
              <a:rPr lang="zh-CN" altLang="en-US" sz="2000" dirty="0" smtClean="0">
                <a:latin typeface="+mn-ea"/>
              </a:rPr>
              <a:t>定义一个准确度函数</a:t>
            </a:r>
            <a:r>
              <a:rPr lang="en-US" altLang="zh-CN" sz="2000" dirty="0" smtClean="0">
                <a:latin typeface="+mn-ea"/>
              </a:rPr>
              <a:t>)</a:t>
            </a:r>
            <a:r>
              <a:rPr lang="zh-CN" altLang="en-US" sz="2000" dirty="0" smtClean="0">
                <a:latin typeface="+mn-ea"/>
              </a:rPr>
              <a:t>从右图中的数值可以看出随机森林的效果最好</a:t>
            </a:r>
            <a:r>
              <a:rPr lang="en-US" altLang="zh-CN" sz="2000" dirty="0" smtClean="0">
                <a:latin typeface="+mn-ea"/>
              </a:rPr>
              <a:t>,</a:t>
            </a:r>
            <a:r>
              <a:rPr lang="zh-CN" altLang="en-US" sz="2000" dirty="0" smtClean="0">
                <a:latin typeface="+mn-ea"/>
              </a:rPr>
              <a:t>但是这个结果的问题在于每次的结果并不相同</a:t>
            </a:r>
            <a:r>
              <a:rPr lang="zh-CN" altLang="en-US" sz="2000" dirty="0">
                <a:latin typeface="+mn-ea"/>
              </a:rPr>
              <a:t>。</a:t>
            </a:r>
            <a:r>
              <a:rPr lang="zh-CN" altLang="zh-CN" sz="2000" dirty="0" smtClean="0">
                <a:latin typeface="+mn-ea"/>
              </a:rPr>
              <a:t>由此</a:t>
            </a:r>
            <a:r>
              <a:rPr lang="zh-CN" altLang="zh-CN" sz="2000" dirty="0">
                <a:latin typeface="+mn-ea"/>
              </a:rPr>
              <a:t>，我们需要通过构建混淆矩阵，计算模型的召回率和精确率，来判断模型的准确性。</a:t>
            </a:r>
            <a:endParaRPr lang="zh-CN" altLang="en-US" sz="2000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5" grpId="0"/>
      <p:bldP spid="39" grpId="0" animBg="1"/>
      <p:bldP spid="40" grpId="0" animBg="1"/>
      <p:bldP spid="41" grpId="0"/>
      <p:bldP spid="56" grpId="0" animBg="1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îṥľíḑê"/>
          <p:cNvSpPr/>
          <p:nvPr/>
        </p:nvSpPr>
        <p:spPr bwMode="auto">
          <a:xfrm rot="5400000">
            <a:off x="1127561" y="121114"/>
            <a:ext cx="1784350" cy="3724282"/>
          </a:xfrm>
          <a:custGeom>
            <a:avLst/>
            <a:gdLst>
              <a:gd name="T0" fmla="*/ 75 w 128"/>
              <a:gd name="T1" fmla="*/ 147 h 268"/>
              <a:gd name="T2" fmla="*/ 75 w 128"/>
              <a:gd name="T3" fmla="*/ 125 h 268"/>
              <a:gd name="T4" fmla="*/ 128 w 128"/>
              <a:gd name="T5" fmla="*/ 63 h 268"/>
              <a:gd name="T6" fmla="*/ 64 w 128"/>
              <a:gd name="T7" fmla="*/ 0 h 268"/>
              <a:gd name="T8" fmla="*/ 0 w 128"/>
              <a:gd name="T9" fmla="*/ 63 h 268"/>
              <a:gd name="T10" fmla="*/ 52 w 128"/>
              <a:gd name="T11" fmla="*/ 125 h 268"/>
              <a:gd name="T12" fmla="*/ 52 w 128"/>
              <a:gd name="T13" fmla="*/ 147 h 268"/>
              <a:gd name="T14" fmla="*/ 46 w 128"/>
              <a:gd name="T15" fmla="*/ 161 h 268"/>
              <a:gd name="T16" fmla="*/ 46 w 128"/>
              <a:gd name="T17" fmla="*/ 250 h 268"/>
              <a:gd name="T18" fmla="*/ 64 w 128"/>
              <a:gd name="T19" fmla="*/ 268 h 268"/>
              <a:gd name="T20" fmla="*/ 82 w 128"/>
              <a:gd name="T21" fmla="*/ 250 h 268"/>
              <a:gd name="T22" fmla="*/ 82 w 128"/>
              <a:gd name="T23" fmla="*/ 161 h 268"/>
              <a:gd name="T24" fmla="*/ 75 w 128"/>
              <a:gd name="T25" fmla="*/ 147 h 268"/>
              <a:gd name="T26" fmla="*/ 13 w 128"/>
              <a:gd name="T27" fmla="*/ 63 h 268"/>
              <a:gd name="T28" fmla="*/ 64 w 128"/>
              <a:gd name="T29" fmla="*/ 14 h 268"/>
              <a:gd name="T30" fmla="*/ 114 w 128"/>
              <a:gd name="T31" fmla="*/ 63 h 268"/>
              <a:gd name="T32" fmla="*/ 64 w 128"/>
              <a:gd name="T33" fmla="*/ 113 h 268"/>
              <a:gd name="T34" fmla="*/ 13 w 128"/>
              <a:gd name="T35" fmla="*/ 63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" h="268">
                <a:moveTo>
                  <a:pt x="75" y="147"/>
                </a:moveTo>
                <a:cubicBezTo>
                  <a:pt x="75" y="125"/>
                  <a:pt x="75" y="125"/>
                  <a:pt x="75" y="125"/>
                </a:cubicBezTo>
                <a:cubicBezTo>
                  <a:pt x="105" y="120"/>
                  <a:pt x="128" y="94"/>
                  <a:pt x="128" y="63"/>
                </a:cubicBezTo>
                <a:cubicBezTo>
                  <a:pt x="128" y="28"/>
                  <a:pt x="99" y="0"/>
                  <a:pt x="64" y="0"/>
                </a:cubicBezTo>
                <a:cubicBezTo>
                  <a:pt x="28" y="0"/>
                  <a:pt x="0" y="28"/>
                  <a:pt x="0" y="63"/>
                </a:cubicBezTo>
                <a:cubicBezTo>
                  <a:pt x="0" y="94"/>
                  <a:pt x="22" y="120"/>
                  <a:pt x="52" y="125"/>
                </a:cubicBezTo>
                <a:cubicBezTo>
                  <a:pt x="52" y="147"/>
                  <a:pt x="52" y="147"/>
                  <a:pt x="52" y="147"/>
                </a:cubicBezTo>
                <a:cubicBezTo>
                  <a:pt x="48" y="151"/>
                  <a:pt x="46" y="156"/>
                  <a:pt x="46" y="161"/>
                </a:cubicBezTo>
                <a:cubicBezTo>
                  <a:pt x="46" y="250"/>
                  <a:pt x="46" y="250"/>
                  <a:pt x="46" y="250"/>
                </a:cubicBezTo>
                <a:cubicBezTo>
                  <a:pt x="46" y="259"/>
                  <a:pt x="54" y="268"/>
                  <a:pt x="64" y="268"/>
                </a:cubicBezTo>
                <a:cubicBezTo>
                  <a:pt x="74" y="268"/>
                  <a:pt x="82" y="259"/>
                  <a:pt x="82" y="250"/>
                </a:cubicBezTo>
                <a:cubicBezTo>
                  <a:pt x="82" y="161"/>
                  <a:pt x="82" y="161"/>
                  <a:pt x="82" y="161"/>
                </a:cubicBezTo>
                <a:cubicBezTo>
                  <a:pt x="82" y="156"/>
                  <a:pt x="79" y="151"/>
                  <a:pt x="75" y="147"/>
                </a:cubicBezTo>
                <a:close/>
                <a:moveTo>
                  <a:pt x="13" y="63"/>
                </a:moveTo>
                <a:cubicBezTo>
                  <a:pt x="13" y="36"/>
                  <a:pt x="36" y="14"/>
                  <a:pt x="64" y="14"/>
                </a:cubicBezTo>
                <a:cubicBezTo>
                  <a:pt x="92" y="14"/>
                  <a:pt x="114" y="36"/>
                  <a:pt x="114" y="63"/>
                </a:cubicBezTo>
                <a:cubicBezTo>
                  <a:pt x="114" y="91"/>
                  <a:pt x="92" y="113"/>
                  <a:pt x="64" y="113"/>
                </a:cubicBezTo>
                <a:cubicBezTo>
                  <a:pt x="36" y="113"/>
                  <a:pt x="13" y="91"/>
                  <a:pt x="13" y="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 smtClean="0"/>
              <a:t>混淆矩阵</a:t>
            </a:r>
            <a:endParaRPr lang="zh-CN" altLang="en-US" sz="3200" dirty="0"/>
          </a:p>
        </p:txBody>
      </p:sp>
      <p:grpSp>
        <p:nvGrpSpPr>
          <p:cNvPr id="5" name="fee58542-c0a4-48ed-9bc9-ff693a0e4ca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615778" y="2677594"/>
            <a:ext cx="9788096" cy="2403775"/>
            <a:chOff x="1615778" y="2677594"/>
            <a:chExt cx="9788096" cy="2403775"/>
          </a:xfrm>
        </p:grpSpPr>
        <p:cxnSp>
          <p:nvCxnSpPr>
            <p:cNvPr id="6" name="直接连接符 5"/>
            <p:cNvCxnSpPr/>
            <p:nvPr/>
          </p:nvCxnSpPr>
          <p:spPr>
            <a:xfrm flipV="1">
              <a:off x="6677629" y="2687359"/>
              <a:ext cx="313719" cy="602096"/>
            </a:xfrm>
            <a:prstGeom prst="line">
              <a:avLst/>
            </a:prstGeom>
            <a:ln w="5715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7033641" y="2687359"/>
              <a:ext cx="1990782" cy="0"/>
            </a:xfrm>
            <a:prstGeom prst="line">
              <a:avLst/>
            </a:prstGeom>
            <a:ln w="5715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8862671" y="2677594"/>
              <a:ext cx="2541203" cy="0"/>
            </a:xfrm>
            <a:prstGeom prst="line">
              <a:avLst/>
            </a:prstGeom>
            <a:ln w="5715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4122952" y="3518443"/>
              <a:ext cx="418587" cy="876736"/>
            </a:xfrm>
            <a:prstGeom prst="line">
              <a:avLst/>
            </a:prstGeom>
            <a:ln w="5715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4583832" y="3518442"/>
              <a:ext cx="1990782" cy="0"/>
            </a:xfrm>
            <a:prstGeom prst="line">
              <a:avLst/>
            </a:prstGeom>
            <a:ln w="5715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1615778" y="4479273"/>
              <a:ext cx="313719" cy="602096"/>
            </a:xfrm>
            <a:prstGeom prst="line">
              <a:avLst/>
            </a:prstGeom>
            <a:ln w="5715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944978" y="4479273"/>
              <a:ext cx="1990782" cy="0"/>
            </a:xfrm>
            <a:prstGeom prst="line">
              <a:avLst/>
            </a:prstGeom>
            <a:ln w="57150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ïṩļïḍé"/>
            <p:cNvSpPr/>
            <p:nvPr/>
          </p:nvSpPr>
          <p:spPr>
            <a:xfrm rot="10904570">
              <a:off x="6031650" y="3107618"/>
              <a:ext cx="755703" cy="75570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iṥľíḍe"/>
            <p:cNvSpPr/>
            <p:nvPr/>
          </p:nvSpPr>
          <p:spPr bwMode="auto">
            <a:xfrm>
              <a:off x="6184107" y="3331665"/>
              <a:ext cx="450788" cy="307609"/>
            </a:xfrm>
            <a:custGeom>
              <a:avLst/>
              <a:gdLst>
                <a:gd name="connsiteX0" fmla="*/ 20293 w 607639"/>
                <a:gd name="connsiteY0" fmla="*/ 364067 h 414642"/>
                <a:gd name="connsiteX1" fmla="*/ 20293 w 607639"/>
                <a:gd name="connsiteY1" fmla="*/ 384244 h 414642"/>
                <a:gd name="connsiteX2" fmla="*/ 30351 w 607639"/>
                <a:gd name="connsiteY2" fmla="*/ 394377 h 414642"/>
                <a:gd name="connsiteX3" fmla="*/ 577199 w 607639"/>
                <a:gd name="connsiteY3" fmla="*/ 394377 h 414642"/>
                <a:gd name="connsiteX4" fmla="*/ 587346 w 607639"/>
                <a:gd name="connsiteY4" fmla="*/ 384244 h 414642"/>
                <a:gd name="connsiteX5" fmla="*/ 587346 w 607639"/>
                <a:gd name="connsiteY5" fmla="*/ 364067 h 414642"/>
                <a:gd name="connsiteX6" fmla="*/ 556995 w 607639"/>
                <a:gd name="connsiteY6" fmla="*/ 364067 h 414642"/>
                <a:gd name="connsiteX7" fmla="*/ 394916 w 607639"/>
                <a:gd name="connsiteY7" fmla="*/ 364067 h 414642"/>
                <a:gd name="connsiteX8" fmla="*/ 394916 w 607639"/>
                <a:gd name="connsiteY8" fmla="*/ 374200 h 414642"/>
                <a:gd name="connsiteX9" fmla="*/ 384859 w 607639"/>
                <a:gd name="connsiteY9" fmla="*/ 384244 h 414642"/>
                <a:gd name="connsiteX10" fmla="*/ 222780 w 607639"/>
                <a:gd name="connsiteY10" fmla="*/ 384244 h 414642"/>
                <a:gd name="connsiteX11" fmla="*/ 212634 w 607639"/>
                <a:gd name="connsiteY11" fmla="*/ 374200 h 414642"/>
                <a:gd name="connsiteX12" fmla="*/ 212634 w 607639"/>
                <a:gd name="connsiteY12" fmla="*/ 364067 h 414642"/>
                <a:gd name="connsiteX13" fmla="*/ 50644 w 607639"/>
                <a:gd name="connsiteY13" fmla="*/ 364067 h 414642"/>
                <a:gd name="connsiteX14" fmla="*/ 141754 w 607639"/>
                <a:gd name="connsiteY14" fmla="*/ 232583 h 414642"/>
                <a:gd name="connsiteX15" fmla="*/ 161961 w 607639"/>
                <a:gd name="connsiteY15" fmla="*/ 232583 h 414642"/>
                <a:gd name="connsiteX16" fmla="*/ 172110 w 607639"/>
                <a:gd name="connsiteY16" fmla="*/ 242719 h 414642"/>
                <a:gd name="connsiteX17" fmla="*/ 161961 w 607639"/>
                <a:gd name="connsiteY17" fmla="*/ 252765 h 414642"/>
                <a:gd name="connsiteX18" fmla="*/ 141754 w 607639"/>
                <a:gd name="connsiteY18" fmla="*/ 252765 h 414642"/>
                <a:gd name="connsiteX19" fmla="*/ 131605 w 607639"/>
                <a:gd name="connsiteY19" fmla="*/ 242719 h 414642"/>
                <a:gd name="connsiteX20" fmla="*/ 141754 w 607639"/>
                <a:gd name="connsiteY20" fmla="*/ 232583 h 414642"/>
                <a:gd name="connsiteX21" fmla="*/ 141758 w 607639"/>
                <a:gd name="connsiteY21" fmla="*/ 192149 h 414642"/>
                <a:gd name="connsiteX22" fmla="*/ 182279 w 607639"/>
                <a:gd name="connsiteY22" fmla="*/ 192149 h 414642"/>
                <a:gd name="connsiteX23" fmla="*/ 192432 w 607639"/>
                <a:gd name="connsiteY23" fmla="*/ 202196 h 414642"/>
                <a:gd name="connsiteX24" fmla="*/ 182279 w 607639"/>
                <a:gd name="connsiteY24" fmla="*/ 212331 h 414642"/>
                <a:gd name="connsiteX25" fmla="*/ 141758 w 607639"/>
                <a:gd name="connsiteY25" fmla="*/ 212331 h 414642"/>
                <a:gd name="connsiteX26" fmla="*/ 131605 w 607639"/>
                <a:gd name="connsiteY26" fmla="*/ 202196 h 414642"/>
                <a:gd name="connsiteX27" fmla="*/ 141758 w 607639"/>
                <a:gd name="connsiteY27" fmla="*/ 192149 h 414642"/>
                <a:gd name="connsiteX28" fmla="*/ 141754 w 607639"/>
                <a:gd name="connsiteY28" fmla="*/ 151716 h 414642"/>
                <a:gd name="connsiteX29" fmla="*/ 161961 w 607639"/>
                <a:gd name="connsiteY29" fmla="*/ 151716 h 414642"/>
                <a:gd name="connsiteX30" fmla="*/ 172110 w 607639"/>
                <a:gd name="connsiteY30" fmla="*/ 161763 h 414642"/>
                <a:gd name="connsiteX31" fmla="*/ 161961 w 607639"/>
                <a:gd name="connsiteY31" fmla="*/ 171898 h 414642"/>
                <a:gd name="connsiteX32" fmla="*/ 141754 w 607639"/>
                <a:gd name="connsiteY32" fmla="*/ 171898 h 414642"/>
                <a:gd name="connsiteX33" fmla="*/ 131605 w 607639"/>
                <a:gd name="connsiteY33" fmla="*/ 161763 h 414642"/>
                <a:gd name="connsiteX34" fmla="*/ 141754 w 607639"/>
                <a:gd name="connsiteY34" fmla="*/ 151716 h 414642"/>
                <a:gd name="connsiteX35" fmla="*/ 141758 w 607639"/>
                <a:gd name="connsiteY35" fmla="*/ 111211 h 414642"/>
                <a:gd name="connsiteX36" fmla="*/ 182279 w 607639"/>
                <a:gd name="connsiteY36" fmla="*/ 111211 h 414642"/>
                <a:gd name="connsiteX37" fmla="*/ 192432 w 607639"/>
                <a:gd name="connsiteY37" fmla="*/ 121337 h 414642"/>
                <a:gd name="connsiteX38" fmla="*/ 182279 w 607639"/>
                <a:gd name="connsiteY38" fmla="*/ 131463 h 414642"/>
                <a:gd name="connsiteX39" fmla="*/ 141758 w 607639"/>
                <a:gd name="connsiteY39" fmla="*/ 131463 h 414642"/>
                <a:gd name="connsiteX40" fmla="*/ 131605 w 607639"/>
                <a:gd name="connsiteY40" fmla="*/ 121337 h 414642"/>
                <a:gd name="connsiteX41" fmla="*/ 141758 w 607639"/>
                <a:gd name="connsiteY41" fmla="*/ 111211 h 414642"/>
                <a:gd name="connsiteX42" fmla="*/ 425367 w 607639"/>
                <a:gd name="connsiteY42" fmla="*/ 101191 h 414642"/>
                <a:gd name="connsiteX43" fmla="*/ 496228 w 607639"/>
                <a:gd name="connsiteY43" fmla="*/ 101191 h 414642"/>
                <a:gd name="connsiteX44" fmla="*/ 506377 w 607639"/>
                <a:gd name="connsiteY44" fmla="*/ 111231 h 414642"/>
                <a:gd name="connsiteX45" fmla="*/ 506377 w 607639"/>
                <a:gd name="connsiteY45" fmla="*/ 182042 h 414642"/>
                <a:gd name="connsiteX46" fmla="*/ 496228 w 607639"/>
                <a:gd name="connsiteY46" fmla="*/ 192171 h 414642"/>
                <a:gd name="connsiteX47" fmla="*/ 486080 w 607639"/>
                <a:gd name="connsiteY47" fmla="*/ 182042 h 414642"/>
                <a:gd name="connsiteX48" fmla="*/ 486080 w 607639"/>
                <a:gd name="connsiteY48" fmla="*/ 135575 h 414642"/>
                <a:gd name="connsiteX49" fmla="*/ 402043 w 607639"/>
                <a:gd name="connsiteY49" fmla="*/ 219447 h 414642"/>
                <a:gd name="connsiteX50" fmla="*/ 394921 w 607639"/>
                <a:gd name="connsiteY50" fmla="*/ 222468 h 414642"/>
                <a:gd name="connsiteX51" fmla="*/ 387889 w 607639"/>
                <a:gd name="connsiteY51" fmla="*/ 219447 h 414642"/>
                <a:gd name="connsiteX52" fmla="*/ 344268 w 607639"/>
                <a:gd name="connsiteY52" fmla="*/ 176001 h 414642"/>
                <a:gd name="connsiteX53" fmla="*/ 270380 w 607639"/>
                <a:gd name="connsiteY53" fmla="*/ 249744 h 414642"/>
                <a:gd name="connsiteX54" fmla="*/ 263258 w 607639"/>
                <a:gd name="connsiteY54" fmla="*/ 252765 h 414642"/>
                <a:gd name="connsiteX55" fmla="*/ 256225 w 607639"/>
                <a:gd name="connsiteY55" fmla="*/ 249744 h 414642"/>
                <a:gd name="connsiteX56" fmla="*/ 256225 w 607639"/>
                <a:gd name="connsiteY56" fmla="*/ 235617 h 414642"/>
                <a:gd name="connsiteX57" fmla="*/ 337235 w 607639"/>
                <a:gd name="connsiteY57" fmla="*/ 154766 h 414642"/>
                <a:gd name="connsiteX58" fmla="*/ 338837 w 607639"/>
                <a:gd name="connsiteY58" fmla="*/ 153433 h 414642"/>
                <a:gd name="connsiteX59" fmla="*/ 340618 w 607639"/>
                <a:gd name="connsiteY59" fmla="*/ 152456 h 414642"/>
                <a:gd name="connsiteX60" fmla="*/ 341508 w 607639"/>
                <a:gd name="connsiteY60" fmla="*/ 152101 h 414642"/>
                <a:gd name="connsiteX61" fmla="*/ 343378 w 607639"/>
                <a:gd name="connsiteY61" fmla="*/ 151745 h 414642"/>
                <a:gd name="connsiteX62" fmla="*/ 344268 w 607639"/>
                <a:gd name="connsiteY62" fmla="*/ 151745 h 414642"/>
                <a:gd name="connsiteX63" fmla="*/ 346226 w 607639"/>
                <a:gd name="connsiteY63" fmla="*/ 151923 h 414642"/>
                <a:gd name="connsiteX64" fmla="*/ 351390 w 607639"/>
                <a:gd name="connsiteY64" fmla="*/ 154766 h 414642"/>
                <a:gd name="connsiteX65" fmla="*/ 394921 w 607639"/>
                <a:gd name="connsiteY65" fmla="*/ 198213 h 414642"/>
                <a:gd name="connsiteX66" fmla="*/ 471925 w 607639"/>
                <a:gd name="connsiteY66" fmla="*/ 121359 h 414642"/>
                <a:gd name="connsiteX67" fmla="*/ 425367 w 607639"/>
                <a:gd name="connsiteY67" fmla="*/ 121359 h 414642"/>
                <a:gd name="connsiteX68" fmla="*/ 415218 w 607639"/>
                <a:gd name="connsiteY68" fmla="*/ 111231 h 414642"/>
                <a:gd name="connsiteX69" fmla="*/ 425367 w 607639"/>
                <a:gd name="connsiteY69" fmla="*/ 101191 h 414642"/>
                <a:gd name="connsiteX70" fmla="*/ 101297 w 607639"/>
                <a:gd name="connsiteY70" fmla="*/ 91029 h 414642"/>
                <a:gd name="connsiteX71" fmla="*/ 111423 w 607639"/>
                <a:gd name="connsiteY71" fmla="*/ 101159 h 414642"/>
                <a:gd name="connsiteX72" fmla="*/ 111423 w 607639"/>
                <a:gd name="connsiteY72" fmla="*/ 262887 h 414642"/>
                <a:gd name="connsiteX73" fmla="*/ 101297 w 607639"/>
                <a:gd name="connsiteY73" fmla="*/ 273017 h 414642"/>
                <a:gd name="connsiteX74" fmla="*/ 91171 w 607639"/>
                <a:gd name="connsiteY74" fmla="*/ 262887 h 414642"/>
                <a:gd name="connsiteX75" fmla="*/ 91171 w 607639"/>
                <a:gd name="connsiteY75" fmla="*/ 101159 h 414642"/>
                <a:gd name="connsiteX76" fmla="*/ 101297 w 607639"/>
                <a:gd name="connsiteY76" fmla="*/ 91029 h 414642"/>
                <a:gd name="connsiteX77" fmla="*/ 70848 w 607639"/>
                <a:gd name="connsiteY77" fmla="*/ 20177 h 414642"/>
                <a:gd name="connsiteX78" fmla="*/ 60791 w 607639"/>
                <a:gd name="connsiteY78" fmla="*/ 30309 h 414642"/>
                <a:gd name="connsiteX79" fmla="*/ 60791 w 607639"/>
                <a:gd name="connsiteY79" fmla="*/ 343802 h 414642"/>
                <a:gd name="connsiteX80" fmla="*/ 222780 w 607639"/>
                <a:gd name="connsiteY80" fmla="*/ 343802 h 414642"/>
                <a:gd name="connsiteX81" fmla="*/ 232927 w 607639"/>
                <a:gd name="connsiteY81" fmla="*/ 353935 h 414642"/>
                <a:gd name="connsiteX82" fmla="*/ 232927 w 607639"/>
                <a:gd name="connsiteY82" fmla="*/ 364067 h 414642"/>
                <a:gd name="connsiteX83" fmla="*/ 374712 w 607639"/>
                <a:gd name="connsiteY83" fmla="*/ 364067 h 414642"/>
                <a:gd name="connsiteX84" fmla="*/ 374712 w 607639"/>
                <a:gd name="connsiteY84" fmla="*/ 353935 h 414642"/>
                <a:gd name="connsiteX85" fmla="*/ 384859 w 607639"/>
                <a:gd name="connsiteY85" fmla="*/ 343802 h 414642"/>
                <a:gd name="connsiteX86" fmla="*/ 546848 w 607639"/>
                <a:gd name="connsiteY86" fmla="*/ 343802 h 414642"/>
                <a:gd name="connsiteX87" fmla="*/ 546848 w 607639"/>
                <a:gd name="connsiteY87" fmla="*/ 30309 h 414642"/>
                <a:gd name="connsiteX88" fmla="*/ 536702 w 607639"/>
                <a:gd name="connsiteY88" fmla="*/ 20177 h 414642"/>
                <a:gd name="connsiteX89" fmla="*/ 70848 w 607639"/>
                <a:gd name="connsiteY89" fmla="*/ 0 h 414642"/>
                <a:gd name="connsiteX90" fmla="*/ 536702 w 607639"/>
                <a:gd name="connsiteY90" fmla="*/ 0 h 414642"/>
                <a:gd name="connsiteX91" fmla="*/ 567142 w 607639"/>
                <a:gd name="connsiteY91" fmla="*/ 30309 h 414642"/>
                <a:gd name="connsiteX92" fmla="*/ 567142 w 607639"/>
                <a:gd name="connsiteY92" fmla="*/ 343802 h 414642"/>
                <a:gd name="connsiteX93" fmla="*/ 597492 w 607639"/>
                <a:gd name="connsiteY93" fmla="*/ 343802 h 414642"/>
                <a:gd name="connsiteX94" fmla="*/ 607639 w 607639"/>
                <a:gd name="connsiteY94" fmla="*/ 353935 h 414642"/>
                <a:gd name="connsiteX95" fmla="*/ 607639 w 607639"/>
                <a:gd name="connsiteY95" fmla="*/ 384244 h 414642"/>
                <a:gd name="connsiteX96" fmla="*/ 577199 w 607639"/>
                <a:gd name="connsiteY96" fmla="*/ 414642 h 414642"/>
                <a:gd name="connsiteX97" fmla="*/ 30351 w 607639"/>
                <a:gd name="connsiteY97" fmla="*/ 414642 h 414642"/>
                <a:gd name="connsiteX98" fmla="*/ 0 w 607639"/>
                <a:gd name="connsiteY98" fmla="*/ 384244 h 414642"/>
                <a:gd name="connsiteX99" fmla="*/ 0 w 607639"/>
                <a:gd name="connsiteY99" fmla="*/ 353935 h 414642"/>
                <a:gd name="connsiteX100" fmla="*/ 10147 w 607639"/>
                <a:gd name="connsiteY100" fmla="*/ 343802 h 414642"/>
                <a:gd name="connsiteX101" fmla="*/ 40497 w 607639"/>
                <a:gd name="connsiteY101" fmla="*/ 343802 h 414642"/>
                <a:gd name="connsiteX102" fmla="*/ 40497 w 607639"/>
                <a:gd name="connsiteY102" fmla="*/ 30309 h 414642"/>
                <a:gd name="connsiteX103" fmla="*/ 70848 w 607639"/>
                <a:gd name="connsiteY103" fmla="*/ 0 h 414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607639" h="414642">
                  <a:moveTo>
                    <a:pt x="20293" y="364067"/>
                  </a:moveTo>
                  <a:lnTo>
                    <a:pt x="20293" y="384244"/>
                  </a:lnTo>
                  <a:cubicBezTo>
                    <a:pt x="20293" y="390377"/>
                    <a:pt x="24298" y="394377"/>
                    <a:pt x="30351" y="394377"/>
                  </a:cubicBezTo>
                  <a:lnTo>
                    <a:pt x="577199" y="394377"/>
                  </a:lnTo>
                  <a:cubicBezTo>
                    <a:pt x="583341" y="394377"/>
                    <a:pt x="587346" y="390377"/>
                    <a:pt x="587346" y="384244"/>
                  </a:cubicBezTo>
                  <a:lnTo>
                    <a:pt x="587346" y="364067"/>
                  </a:lnTo>
                  <a:lnTo>
                    <a:pt x="556995" y="364067"/>
                  </a:lnTo>
                  <a:lnTo>
                    <a:pt x="394916" y="364067"/>
                  </a:lnTo>
                  <a:lnTo>
                    <a:pt x="394916" y="374200"/>
                  </a:lnTo>
                  <a:cubicBezTo>
                    <a:pt x="394916" y="380244"/>
                    <a:pt x="390911" y="384244"/>
                    <a:pt x="384859" y="384244"/>
                  </a:cubicBezTo>
                  <a:lnTo>
                    <a:pt x="222780" y="384244"/>
                  </a:lnTo>
                  <a:cubicBezTo>
                    <a:pt x="216728" y="384244"/>
                    <a:pt x="212634" y="380244"/>
                    <a:pt x="212634" y="374200"/>
                  </a:cubicBezTo>
                  <a:lnTo>
                    <a:pt x="212634" y="364067"/>
                  </a:lnTo>
                  <a:lnTo>
                    <a:pt x="50644" y="364067"/>
                  </a:lnTo>
                  <a:close/>
                  <a:moveTo>
                    <a:pt x="141754" y="232583"/>
                  </a:moveTo>
                  <a:lnTo>
                    <a:pt x="161961" y="232583"/>
                  </a:lnTo>
                  <a:cubicBezTo>
                    <a:pt x="168104" y="232583"/>
                    <a:pt x="172110" y="236584"/>
                    <a:pt x="172110" y="242719"/>
                  </a:cubicBezTo>
                  <a:cubicBezTo>
                    <a:pt x="172110" y="248764"/>
                    <a:pt x="168104" y="252765"/>
                    <a:pt x="161961" y="252765"/>
                  </a:cubicBezTo>
                  <a:lnTo>
                    <a:pt x="141754" y="252765"/>
                  </a:lnTo>
                  <a:cubicBezTo>
                    <a:pt x="135700" y="252765"/>
                    <a:pt x="131605" y="248764"/>
                    <a:pt x="131605" y="242719"/>
                  </a:cubicBezTo>
                  <a:cubicBezTo>
                    <a:pt x="131605" y="236584"/>
                    <a:pt x="135700" y="232583"/>
                    <a:pt x="141754" y="232583"/>
                  </a:cubicBezTo>
                  <a:close/>
                  <a:moveTo>
                    <a:pt x="141758" y="192149"/>
                  </a:moveTo>
                  <a:lnTo>
                    <a:pt x="182279" y="192149"/>
                  </a:lnTo>
                  <a:cubicBezTo>
                    <a:pt x="188335" y="192149"/>
                    <a:pt x="192432" y="196150"/>
                    <a:pt x="192432" y="202196"/>
                  </a:cubicBezTo>
                  <a:cubicBezTo>
                    <a:pt x="192432" y="208330"/>
                    <a:pt x="188335" y="212331"/>
                    <a:pt x="182279" y="212331"/>
                  </a:cubicBezTo>
                  <a:lnTo>
                    <a:pt x="141758" y="212331"/>
                  </a:lnTo>
                  <a:cubicBezTo>
                    <a:pt x="135702" y="212331"/>
                    <a:pt x="131605" y="208330"/>
                    <a:pt x="131605" y="202196"/>
                  </a:cubicBezTo>
                  <a:cubicBezTo>
                    <a:pt x="131605" y="196150"/>
                    <a:pt x="135702" y="192149"/>
                    <a:pt x="141758" y="192149"/>
                  </a:cubicBezTo>
                  <a:close/>
                  <a:moveTo>
                    <a:pt x="141754" y="151716"/>
                  </a:moveTo>
                  <a:lnTo>
                    <a:pt x="161961" y="151716"/>
                  </a:lnTo>
                  <a:cubicBezTo>
                    <a:pt x="168104" y="151716"/>
                    <a:pt x="172110" y="155717"/>
                    <a:pt x="172110" y="161763"/>
                  </a:cubicBezTo>
                  <a:cubicBezTo>
                    <a:pt x="172110" y="167897"/>
                    <a:pt x="168104" y="171898"/>
                    <a:pt x="161961" y="171898"/>
                  </a:cubicBezTo>
                  <a:lnTo>
                    <a:pt x="141754" y="171898"/>
                  </a:lnTo>
                  <a:cubicBezTo>
                    <a:pt x="135700" y="171898"/>
                    <a:pt x="131605" y="167897"/>
                    <a:pt x="131605" y="161763"/>
                  </a:cubicBezTo>
                  <a:cubicBezTo>
                    <a:pt x="131605" y="155717"/>
                    <a:pt x="135700" y="151716"/>
                    <a:pt x="141754" y="151716"/>
                  </a:cubicBezTo>
                  <a:close/>
                  <a:moveTo>
                    <a:pt x="141758" y="111211"/>
                  </a:moveTo>
                  <a:lnTo>
                    <a:pt x="182279" y="111211"/>
                  </a:lnTo>
                  <a:cubicBezTo>
                    <a:pt x="188335" y="111211"/>
                    <a:pt x="192432" y="115297"/>
                    <a:pt x="192432" y="121337"/>
                  </a:cubicBezTo>
                  <a:cubicBezTo>
                    <a:pt x="192432" y="127377"/>
                    <a:pt x="188335" y="131463"/>
                    <a:pt x="182279" y="131463"/>
                  </a:cubicBezTo>
                  <a:lnTo>
                    <a:pt x="141758" y="131463"/>
                  </a:lnTo>
                  <a:cubicBezTo>
                    <a:pt x="135702" y="131463"/>
                    <a:pt x="131605" y="127377"/>
                    <a:pt x="131605" y="121337"/>
                  </a:cubicBezTo>
                  <a:cubicBezTo>
                    <a:pt x="131605" y="115297"/>
                    <a:pt x="135702" y="111211"/>
                    <a:pt x="141758" y="111211"/>
                  </a:cubicBezTo>
                  <a:close/>
                  <a:moveTo>
                    <a:pt x="425367" y="101191"/>
                  </a:moveTo>
                  <a:lnTo>
                    <a:pt x="496228" y="101191"/>
                  </a:lnTo>
                  <a:cubicBezTo>
                    <a:pt x="502282" y="101191"/>
                    <a:pt x="506377" y="105189"/>
                    <a:pt x="506377" y="111231"/>
                  </a:cubicBezTo>
                  <a:lnTo>
                    <a:pt x="506377" y="182042"/>
                  </a:lnTo>
                  <a:cubicBezTo>
                    <a:pt x="506377" y="188084"/>
                    <a:pt x="502282" y="192171"/>
                    <a:pt x="496228" y="192171"/>
                  </a:cubicBezTo>
                  <a:cubicBezTo>
                    <a:pt x="490175" y="192171"/>
                    <a:pt x="486080" y="188084"/>
                    <a:pt x="486080" y="182042"/>
                  </a:cubicBezTo>
                  <a:lnTo>
                    <a:pt x="486080" y="135575"/>
                  </a:lnTo>
                  <a:lnTo>
                    <a:pt x="402043" y="219447"/>
                  </a:lnTo>
                  <a:cubicBezTo>
                    <a:pt x="399996" y="221491"/>
                    <a:pt x="397948" y="222468"/>
                    <a:pt x="394921" y="222468"/>
                  </a:cubicBezTo>
                  <a:cubicBezTo>
                    <a:pt x="391895" y="222468"/>
                    <a:pt x="389847" y="221491"/>
                    <a:pt x="387889" y="219447"/>
                  </a:cubicBezTo>
                  <a:lnTo>
                    <a:pt x="344268" y="176001"/>
                  </a:lnTo>
                  <a:lnTo>
                    <a:pt x="270380" y="249744"/>
                  </a:lnTo>
                  <a:cubicBezTo>
                    <a:pt x="268332" y="251788"/>
                    <a:pt x="266285" y="252765"/>
                    <a:pt x="263258" y="252765"/>
                  </a:cubicBezTo>
                  <a:cubicBezTo>
                    <a:pt x="260231" y="252765"/>
                    <a:pt x="258184" y="251788"/>
                    <a:pt x="256225" y="249744"/>
                  </a:cubicBezTo>
                  <a:cubicBezTo>
                    <a:pt x="252130" y="245746"/>
                    <a:pt x="252130" y="239616"/>
                    <a:pt x="256225" y="235617"/>
                  </a:cubicBezTo>
                  <a:lnTo>
                    <a:pt x="337235" y="154766"/>
                  </a:lnTo>
                  <a:cubicBezTo>
                    <a:pt x="337769" y="154233"/>
                    <a:pt x="338303" y="153789"/>
                    <a:pt x="338837" y="153433"/>
                  </a:cubicBezTo>
                  <a:cubicBezTo>
                    <a:pt x="339372" y="152989"/>
                    <a:pt x="339995" y="152723"/>
                    <a:pt x="340618" y="152456"/>
                  </a:cubicBezTo>
                  <a:cubicBezTo>
                    <a:pt x="340885" y="152367"/>
                    <a:pt x="341152" y="152190"/>
                    <a:pt x="341508" y="152101"/>
                  </a:cubicBezTo>
                  <a:cubicBezTo>
                    <a:pt x="342131" y="151923"/>
                    <a:pt x="342754" y="151834"/>
                    <a:pt x="343378" y="151745"/>
                  </a:cubicBezTo>
                  <a:cubicBezTo>
                    <a:pt x="343645" y="151745"/>
                    <a:pt x="344001" y="151745"/>
                    <a:pt x="344268" y="151745"/>
                  </a:cubicBezTo>
                  <a:cubicBezTo>
                    <a:pt x="344980" y="151745"/>
                    <a:pt x="345603" y="151745"/>
                    <a:pt x="346226" y="151923"/>
                  </a:cubicBezTo>
                  <a:cubicBezTo>
                    <a:pt x="348096" y="152278"/>
                    <a:pt x="349876" y="153256"/>
                    <a:pt x="351390" y="154766"/>
                  </a:cubicBezTo>
                  <a:lnTo>
                    <a:pt x="394921" y="198213"/>
                  </a:lnTo>
                  <a:lnTo>
                    <a:pt x="471925" y="121359"/>
                  </a:lnTo>
                  <a:lnTo>
                    <a:pt x="425367" y="121359"/>
                  </a:lnTo>
                  <a:cubicBezTo>
                    <a:pt x="419224" y="121359"/>
                    <a:pt x="415218" y="117361"/>
                    <a:pt x="415218" y="111231"/>
                  </a:cubicBezTo>
                  <a:cubicBezTo>
                    <a:pt x="415218" y="105189"/>
                    <a:pt x="419224" y="101191"/>
                    <a:pt x="425367" y="101191"/>
                  </a:cubicBezTo>
                  <a:close/>
                  <a:moveTo>
                    <a:pt x="101297" y="91029"/>
                  </a:moveTo>
                  <a:cubicBezTo>
                    <a:pt x="107337" y="91029"/>
                    <a:pt x="111423" y="95028"/>
                    <a:pt x="111423" y="101159"/>
                  </a:cubicBezTo>
                  <a:lnTo>
                    <a:pt x="111423" y="262887"/>
                  </a:lnTo>
                  <a:cubicBezTo>
                    <a:pt x="111423" y="268929"/>
                    <a:pt x="107337" y="273017"/>
                    <a:pt x="101297" y="273017"/>
                  </a:cubicBezTo>
                  <a:cubicBezTo>
                    <a:pt x="95257" y="273017"/>
                    <a:pt x="91171" y="268929"/>
                    <a:pt x="91171" y="262887"/>
                  </a:cubicBezTo>
                  <a:lnTo>
                    <a:pt x="91171" y="101159"/>
                  </a:lnTo>
                  <a:cubicBezTo>
                    <a:pt x="91171" y="95028"/>
                    <a:pt x="95257" y="91029"/>
                    <a:pt x="101297" y="91029"/>
                  </a:cubicBezTo>
                  <a:close/>
                  <a:moveTo>
                    <a:pt x="70848" y="20177"/>
                  </a:moveTo>
                  <a:cubicBezTo>
                    <a:pt x="64796" y="20177"/>
                    <a:pt x="60791" y="24265"/>
                    <a:pt x="60791" y="30309"/>
                  </a:cubicBezTo>
                  <a:lnTo>
                    <a:pt x="60791" y="343802"/>
                  </a:lnTo>
                  <a:lnTo>
                    <a:pt x="222780" y="343802"/>
                  </a:lnTo>
                  <a:cubicBezTo>
                    <a:pt x="228833" y="343802"/>
                    <a:pt x="232927" y="347890"/>
                    <a:pt x="232927" y="353935"/>
                  </a:cubicBezTo>
                  <a:lnTo>
                    <a:pt x="232927" y="364067"/>
                  </a:lnTo>
                  <a:lnTo>
                    <a:pt x="374712" y="364067"/>
                  </a:lnTo>
                  <a:lnTo>
                    <a:pt x="374712" y="353935"/>
                  </a:lnTo>
                  <a:cubicBezTo>
                    <a:pt x="374712" y="347890"/>
                    <a:pt x="378717" y="343802"/>
                    <a:pt x="384859" y="343802"/>
                  </a:cubicBezTo>
                  <a:lnTo>
                    <a:pt x="546848" y="343802"/>
                  </a:lnTo>
                  <a:lnTo>
                    <a:pt x="546848" y="30309"/>
                  </a:lnTo>
                  <a:cubicBezTo>
                    <a:pt x="546848" y="24265"/>
                    <a:pt x="542754" y="20177"/>
                    <a:pt x="536702" y="20177"/>
                  </a:cubicBezTo>
                  <a:close/>
                  <a:moveTo>
                    <a:pt x="70848" y="0"/>
                  </a:moveTo>
                  <a:lnTo>
                    <a:pt x="536702" y="0"/>
                  </a:lnTo>
                  <a:cubicBezTo>
                    <a:pt x="553969" y="0"/>
                    <a:pt x="567142" y="13155"/>
                    <a:pt x="567142" y="30309"/>
                  </a:cubicBezTo>
                  <a:lnTo>
                    <a:pt x="567142" y="343802"/>
                  </a:lnTo>
                  <a:lnTo>
                    <a:pt x="597492" y="343802"/>
                  </a:lnTo>
                  <a:cubicBezTo>
                    <a:pt x="603545" y="343802"/>
                    <a:pt x="607639" y="347890"/>
                    <a:pt x="607639" y="353935"/>
                  </a:cubicBezTo>
                  <a:lnTo>
                    <a:pt x="607639" y="384244"/>
                  </a:lnTo>
                  <a:cubicBezTo>
                    <a:pt x="607639" y="401487"/>
                    <a:pt x="594466" y="414642"/>
                    <a:pt x="577199" y="414642"/>
                  </a:cubicBezTo>
                  <a:lnTo>
                    <a:pt x="30351" y="414642"/>
                  </a:lnTo>
                  <a:cubicBezTo>
                    <a:pt x="13173" y="414642"/>
                    <a:pt x="0" y="401487"/>
                    <a:pt x="0" y="384244"/>
                  </a:cubicBezTo>
                  <a:lnTo>
                    <a:pt x="0" y="353935"/>
                  </a:lnTo>
                  <a:cubicBezTo>
                    <a:pt x="0" y="347890"/>
                    <a:pt x="4094" y="343802"/>
                    <a:pt x="10147" y="343802"/>
                  </a:cubicBezTo>
                  <a:lnTo>
                    <a:pt x="40497" y="343802"/>
                  </a:lnTo>
                  <a:lnTo>
                    <a:pt x="40497" y="30309"/>
                  </a:lnTo>
                  <a:cubicBezTo>
                    <a:pt x="40497" y="13155"/>
                    <a:pt x="53670" y="0"/>
                    <a:pt x="70848" y="0"/>
                  </a:cubicBezTo>
                  <a:close/>
                </a:path>
              </a:pathLst>
            </a:custGeom>
            <a:solidFill>
              <a:schemeClr val="accent3"/>
            </a:solid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50" name="î$ḻîdê"/>
          <p:cNvSpPr/>
          <p:nvPr/>
        </p:nvSpPr>
        <p:spPr>
          <a:xfrm>
            <a:off x="3584412" y="3936840"/>
            <a:ext cx="755703" cy="755703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1" name="ïṧlîdè"/>
          <p:cNvSpPr/>
          <p:nvPr/>
        </p:nvSpPr>
        <p:spPr bwMode="auto">
          <a:xfrm>
            <a:off x="3742488" y="4146993"/>
            <a:ext cx="450788" cy="307609"/>
          </a:xfrm>
          <a:custGeom>
            <a:avLst/>
            <a:gdLst>
              <a:gd name="connsiteX0" fmla="*/ 20293 w 607639"/>
              <a:gd name="connsiteY0" fmla="*/ 364067 h 414642"/>
              <a:gd name="connsiteX1" fmla="*/ 20293 w 607639"/>
              <a:gd name="connsiteY1" fmla="*/ 384244 h 414642"/>
              <a:gd name="connsiteX2" fmla="*/ 30351 w 607639"/>
              <a:gd name="connsiteY2" fmla="*/ 394377 h 414642"/>
              <a:gd name="connsiteX3" fmla="*/ 577199 w 607639"/>
              <a:gd name="connsiteY3" fmla="*/ 394377 h 414642"/>
              <a:gd name="connsiteX4" fmla="*/ 587346 w 607639"/>
              <a:gd name="connsiteY4" fmla="*/ 384244 h 414642"/>
              <a:gd name="connsiteX5" fmla="*/ 587346 w 607639"/>
              <a:gd name="connsiteY5" fmla="*/ 364067 h 414642"/>
              <a:gd name="connsiteX6" fmla="*/ 556995 w 607639"/>
              <a:gd name="connsiteY6" fmla="*/ 364067 h 414642"/>
              <a:gd name="connsiteX7" fmla="*/ 394916 w 607639"/>
              <a:gd name="connsiteY7" fmla="*/ 364067 h 414642"/>
              <a:gd name="connsiteX8" fmla="*/ 394916 w 607639"/>
              <a:gd name="connsiteY8" fmla="*/ 374200 h 414642"/>
              <a:gd name="connsiteX9" fmla="*/ 384859 w 607639"/>
              <a:gd name="connsiteY9" fmla="*/ 384244 h 414642"/>
              <a:gd name="connsiteX10" fmla="*/ 222780 w 607639"/>
              <a:gd name="connsiteY10" fmla="*/ 384244 h 414642"/>
              <a:gd name="connsiteX11" fmla="*/ 212634 w 607639"/>
              <a:gd name="connsiteY11" fmla="*/ 374200 h 414642"/>
              <a:gd name="connsiteX12" fmla="*/ 212634 w 607639"/>
              <a:gd name="connsiteY12" fmla="*/ 364067 h 414642"/>
              <a:gd name="connsiteX13" fmla="*/ 50644 w 607639"/>
              <a:gd name="connsiteY13" fmla="*/ 364067 h 414642"/>
              <a:gd name="connsiteX14" fmla="*/ 263288 w 607639"/>
              <a:gd name="connsiteY14" fmla="*/ 252811 h 414642"/>
              <a:gd name="connsiteX15" fmla="*/ 243084 w 607639"/>
              <a:gd name="connsiteY15" fmla="*/ 273078 h 414642"/>
              <a:gd name="connsiteX16" fmla="*/ 263288 w 607639"/>
              <a:gd name="connsiteY16" fmla="*/ 293255 h 414642"/>
              <a:gd name="connsiteX17" fmla="*/ 283580 w 607639"/>
              <a:gd name="connsiteY17" fmla="*/ 273078 h 414642"/>
              <a:gd name="connsiteX18" fmla="*/ 278685 w 607639"/>
              <a:gd name="connsiteY18" fmla="*/ 260011 h 414642"/>
              <a:gd name="connsiteX19" fmla="*/ 277528 w 607639"/>
              <a:gd name="connsiteY19" fmla="*/ 258944 h 414642"/>
              <a:gd name="connsiteX20" fmla="*/ 276549 w 607639"/>
              <a:gd name="connsiteY20" fmla="*/ 257789 h 414642"/>
              <a:gd name="connsiteX21" fmla="*/ 263288 w 607639"/>
              <a:gd name="connsiteY21" fmla="*/ 252811 h 414642"/>
              <a:gd name="connsiteX22" fmla="*/ 121505 w 607639"/>
              <a:gd name="connsiteY22" fmla="*/ 252811 h 414642"/>
              <a:gd name="connsiteX23" fmla="*/ 101302 w 607639"/>
              <a:gd name="connsiteY23" fmla="*/ 273078 h 414642"/>
              <a:gd name="connsiteX24" fmla="*/ 121505 w 607639"/>
              <a:gd name="connsiteY24" fmla="*/ 293255 h 414642"/>
              <a:gd name="connsiteX25" fmla="*/ 141798 w 607639"/>
              <a:gd name="connsiteY25" fmla="*/ 273078 h 414642"/>
              <a:gd name="connsiteX26" fmla="*/ 121505 w 607639"/>
              <a:gd name="connsiteY26" fmla="*/ 252811 h 414642"/>
              <a:gd name="connsiteX27" fmla="*/ 486063 w 607639"/>
              <a:gd name="connsiteY27" fmla="*/ 232633 h 414642"/>
              <a:gd name="connsiteX28" fmla="*/ 465859 w 607639"/>
              <a:gd name="connsiteY28" fmla="*/ 252811 h 414642"/>
              <a:gd name="connsiteX29" fmla="*/ 486063 w 607639"/>
              <a:gd name="connsiteY29" fmla="*/ 273078 h 414642"/>
              <a:gd name="connsiteX30" fmla="*/ 506355 w 607639"/>
              <a:gd name="connsiteY30" fmla="*/ 252811 h 414642"/>
              <a:gd name="connsiteX31" fmla="*/ 486063 w 607639"/>
              <a:gd name="connsiteY31" fmla="*/ 232633 h 414642"/>
              <a:gd name="connsiteX32" fmla="*/ 192441 w 607639"/>
              <a:gd name="connsiteY32" fmla="*/ 182056 h 414642"/>
              <a:gd name="connsiteX33" fmla="*/ 172148 w 607639"/>
              <a:gd name="connsiteY33" fmla="*/ 202233 h 414642"/>
              <a:gd name="connsiteX34" fmla="*/ 192441 w 607639"/>
              <a:gd name="connsiteY34" fmla="*/ 222500 h 414642"/>
              <a:gd name="connsiteX35" fmla="*/ 212645 w 607639"/>
              <a:gd name="connsiteY35" fmla="*/ 202233 h 414642"/>
              <a:gd name="connsiteX36" fmla="*/ 192441 w 607639"/>
              <a:gd name="connsiteY36" fmla="*/ 182056 h 414642"/>
              <a:gd name="connsiteX37" fmla="*/ 394923 w 607639"/>
              <a:gd name="connsiteY37" fmla="*/ 131478 h 414642"/>
              <a:gd name="connsiteX38" fmla="*/ 374720 w 607639"/>
              <a:gd name="connsiteY38" fmla="*/ 151744 h 414642"/>
              <a:gd name="connsiteX39" fmla="*/ 394923 w 607639"/>
              <a:gd name="connsiteY39" fmla="*/ 171922 h 414642"/>
              <a:gd name="connsiteX40" fmla="*/ 415216 w 607639"/>
              <a:gd name="connsiteY40" fmla="*/ 151744 h 414642"/>
              <a:gd name="connsiteX41" fmla="*/ 394923 w 607639"/>
              <a:gd name="connsiteY41" fmla="*/ 131478 h 414642"/>
              <a:gd name="connsiteX42" fmla="*/ 394923 w 607639"/>
              <a:gd name="connsiteY42" fmla="*/ 111211 h 414642"/>
              <a:gd name="connsiteX43" fmla="*/ 435420 w 607639"/>
              <a:gd name="connsiteY43" fmla="*/ 151744 h 414642"/>
              <a:gd name="connsiteX44" fmla="*/ 433106 w 607639"/>
              <a:gd name="connsiteY44" fmla="*/ 165344 h 414642"/>
              <a:gd name="connsiteX45" fmla="*/ 472979 w 607639"/>
              <a:gd name="connsiteY45" fmla="*/ 214589 h 414642"/>
              <a:gd name="connsiteX46" fmla="*/ 486063 w 607639"/>
              <a:gd name="connsiteY46" fmla="*/ 212367 h 414642"/>
              <a:gd name="connsiteX47" fmla="*/ 526559 w 607639"/>
              <a:gd name="connsiteY47" fmla="*/ 252811 h 414642"/>
              <a:gd name="connsiteX48" fmla="*/ 486063 w 607639"/>
              <a:gd name="connsiteY48" fmla="*/ 293255 h 414642"/>
              <a:gd name="connsiteX49" fmla="*/ 445566 w 607639"/>
              <a:gd name="connsiteY49" fmla="*/ 252811 h 414642"/>
              <a:gd name="connsiteX50" fmla="*/ 456157 w 607639"/>
              <a:gd name="connsiteY50" fmla="*/ 225700 h 414642"/>
              <a:gd name="connsiteX51" fmla="*/ 421090 w 607639"/>
              <a:gd name="connsiteY51" fmla="*/ 182500 h 414642"/>
              <a:gd name="connsiteX52" fmla="*/ 394923 w 607639"/>
              <a:gd name="connsiteY52" fmla="*/ 192189 h 414642"/>
              <a:gd name="connsiteX53" fmla="*/ 368489 w 607639"/>
              <a:gd name="connsiteY53" fmla="*/ 182233 h 414642"/>
              <a:gd name="connsiteX54" fmla="*/ 298088 w 607639"/>
              <a:gd name="connsiteY54" fmla="*/ 252455 h 414642"/>
              <a:gd name="connsiteX55" fmla="*/ 303784 w 607639"/>
              <a:gd name="connsiteY55" fmla="*/ 273078 h 414642"/>
              <a:gd name="connsiteX56" fmla="*/ 263288 w 607639"/>
              <a:gd name="connsiteY56" fmla="*/ 313522 h 414642"/>
              <a:gd name="connsiteX57" fmla="*/ 222791 w 607639"/>
              <a:gd name="connsiteY57" fmla="*/ 273078 h 414642"/>
              <a:gd name="connsiteX58" fmla="*/ 232759 w 607639"/>
              <a:gd name="connsiteY58" fmla="*/ 246589 h 414642"/>
              <a:gd name="connsiteX59" fmla="*/ 218964 w 607639"/>
              <a:gd name="connsiteY59" fmla="*/ 232811 h 414642"/>
              <a:gd name="connsiteX60" fmla="*/ 192441 w 607639"/>
              <a:gd name="connsiteY60" fmla="*/ 242767 h 414642"/>
              <a:gd name="connsiteX61" fmla="*/ 165918 w 607639"/>
              <a:gd name="connsiteY61" fmla="*/ 232811 h 414642"/>
              <a:gd name="connsiteX62" fmla="*/ 152123 w 607639"/>
              <a:gd name="connsiteY62" fmla="*/ 246589 h 414642"/>
              <a:gd name="connsiteX63" fmla="*/ 162002 w 607639"/>
              <a:gd name="connsiteY63" fmla="*/ 273078 h 414642"/>
              <a:gd name="connsiteX64" fmla="*/ 121505 w 607639"/>
              <a:gd name="connsiteY64" fmla="*/ 313522 h 414642"/>
              <a:gd name="connsiteX65" fmla="*/ 81009 w 607639"/>
              <a:gd name="connsiteY65" fmla="*/ 273078 h 414642"/>
              <a:gd name="connsiteX66" fmla="*/ 121505 w 607639"/>
              <a:gd name="connsiteY66" fmla="*/ 232633 h 414642"/>
              <a:gd name="connsiteX67" fmla="*/ 136013 w 607639"/>
              <a:gd name="connsiteY67" fmla="*/ 235300 h 414642"/>
              <a:gd name="connsiteX68" fmla="*/ 154615 w 607639"/>
              <a:gd name="connsiteY68" fmla="*/ 216722 h 414642"/>
              <a:gd name="connsiteX69" fmla="*/ 151945 w 607639"/>
              <a:gd name="connsiteY69" fmla="*/ 202233 h 414642"/>
              <a:gd name="connsiteX70" fmla="*/ 192441 w 607639"/>
              <a:gd name="connsiteY70" fmla="*/ 161789 h 414642"/>
              <a:gd name="connsiteX71" fmla="*/ 232937 w 607639"/>
              <a:gd name="connsiteY71" fmla="*/ 202233 h 414642"/>
              <a:gd name="connsiteX72" fmla="*/ 230534 w 607639"/>
              <a:gd name="connsiteY72" fmla="*/ 216011 h 414642"/>
              <a:gd name="connsiteX73" fmla="*/ 249492 w 607639"/>
              <a:gd name="connsiteY73" fmla="*/ 235033 h 414642"/>
              <a:gd name="connsiteX74" fmla="*/ 263288 w 607639"/>
              <a:gd name="connsiteY74" fmla="*/ 232633 h 414642"/>
              <a:gd name="connsiteX75" fmla="*/ 283936 w 607639"/>
              <a:gd name="connsiteY75" fmla="*/ 238322 h 414642"/>
              <a:gd name="connsiteX76" fmla="*/ 356830 w 607639"/>
              <a:gd name="connsiteY76" fmla="*/ 165433 h 414642"/>
              <a:gd name="connsiteX77" fmla="*/ 354427 w 607639"/>
              <a:gd name="connsiteY77" fmla="*/ 151744 h 414642"/>
              <a:gd name="connsiteX78" fmla="*/ 394923 w 607639"/>
              <a:gd name="connsiteY78" fmla="*/ 111211 h 414642"/>
              <a:gd name="connsiteX79" fmla="*/ 324090 w 607639"/>
              <a:gd name="connsiteY79" fmla="*/ 80938 h 414642"/>
              <a:gd name="connsiteX80" fmla="*/ 334234 w 607639"/>
              <a:gd name="connsiteY80" fmla="*/ 80938 h 414642"/>
              <a:gd name="connsiteX81" fmla="*/ 344289 w 607639"/>
              <a:gd name="connsiteY81" fmla="*/ 91064 h 414642"/>
              <a:gd name="connsiteX82" fmla="*/ 334234 w 607639"/>
              <a:gd name="connsiteY82" fmla="*/ 101190 h 414642"/>
              <a:gd name="connsiteX83" fmla="*/ 324090 w 607639"/>
              <a:gd name="connsiteY83" fmla="*/ 101190 h 414642"/>
              <a:gd name="connsiteX84" fmla="*/ 313946 w 607639"/>
              <a:gd name="connsiteY84" fmla="*/ 91064 h 414642"/>
              <a:gd name="connsiteX85" fmla="*/ 324090 w 607639"/>
              <a:gd name="connsiteY85" fmla="*/ 80938 h 414642"/>
              <a:gd name="connsiteX86" fmla="*/ 192417 w 607639"/>
              <a:gd name="connsiteY86" fmla="*/ 80938 h 414642"/>
              <a:gd name="connsiteX87" fmla="*/ 283548 w 607639"/>
              <a:gd name="connsiteY87" fmla="*/ 80938 h 414642"/>
              <a:gd name="connsiteX88" fmla="*/ 293694 w 607639"/>
              <a:gd name="connsiteY88" fmla="*/ 91064 h 414642"/>
              <a:gd name="connsiteX89" fmla="*/ 283548 w 607639"/>
              <a:gd name="connsiteY89" fmla="*/ 101190 h 414642"/>
              <a:gd name="connsiteX90" fmla="*/ 192417 w 607639"/>
              <a:gd name="connsiteY90" fmla="*/ 101190 h 414642"/>
              <a:gd name="connsiteX91" fmla="*/ 182271 w 607639"/>
              <a:gd name="connsiteY91" fmla="*/ 91064 h 414642"/>
              <a:gd name="connsiteX92" fmla="*/ 192417 w 607639"/>
              <a:gd name="connsiteY92" fmla="*/ 80938 h 414642"/>
              <a:gd name="connsiteX93" fmla="*/ 91157 w 607639"/>
              <a:gd name="connsiteY93" fmla="*/ 80938 h 414642"/>
              <a:gd name="connsiteX94" fmla="*/ 151959 w 607639"/>
              <a:gd name="connsiteY94" fmla="*/ 80938 h 414642"/>
              <a:gd name="connsiteX95" fmla="*/ 162018 w 607639"/>
              <a:gd name="connsiteY95" fmla="*/ 91064 h 414642"/>
              <a:gd name="connsiteX96" fmla="*/ 151959 w 607639"/>
              <a:gd name="connsiteY96" fmla="*/ 101190 h 414642"/>
              <a:gd name="connsiteX97" fmla="*/ 91157 w 607639"/>
              <a:gd name="connsiteY97" fmla="*/ 101190 h 414642"/>
              <a:gd name="connsiteX98" fmla="*/ 81009 w 607639"/>
              <a:gd name="connsiteY98" fmla="*/ 91064 h 414642"/>
              <a:gd name="connsiteX99" fmla="*/ 91157 w 607639"/>
              <a:gd name="connsiteY99" fmla="*/ 80938 h 414642"/>
              <a:gd name="connsiteX100" fmla="*/ 243084 w 607639"/>
              <a:gd name="connsiteY100" fmla="*/ 40505 h 414642"/>
              <a:gd name="connsiteX101" fmla="*/ 334231 w 607639"/>
              <a:gd name="connsiteY101" fmla="*/ 40505 h 414642"/>
              <a:gd name="connsiteX102" fmla="*/ 344289 w 607639"/>
              <a:gd name="connsiteY102" fmla="*/ 50631 h 414642"/>
              <a:gd name="connsiteX103" fmla="*/ 334231 w 607639"/>
              <a:gd name="connsiteY103" fmla="*/ 60757 h 414642"/>
              <a:gd name="connsiteX104" fmla="*/ 243084 w 607639"/>
              <a:gd name="connsiteY104" fmla="*/ 60757 h 414642"/>
              <a:gd name="connsiteX105" fmla="*/ 232937 w 607639"/>
              <a:gd name="connsiteY105" fmla="*/ 50631 h 414642"/>
              <a:gd name="connsiteX106" fmla="*/ 243084 w 607639"/>
              <a:gd name="connsiteY106" fmla="*/ 40505 h 414642"/>
              <a:gd name="connsiteX107" fmla="*/ 91153 w 607639"/>
              <a:gd name="connsiteY107" fmla="*/ 40505 h 414642"/>
              <a:gd name="connsiteX108" fmla="*/ 202559 w 607639"/>
              <a:gd name="connsiteY108" fmla="*/ 40505 h 414642"/>
              <a:gd name="connsiteX109" fmla="*/ 212614 w 607639"/>
              <a:gd name="connsiteY109" fmla="*/ 50631 h 414642"/>
              <a:gd name="connsiteX110" fmla="*/ 202559 w 607639"/>
              <a:gd name="connsiteY110" fmla="*/ 60757 h 414642"/>
              <a:gd name="connsiteX111" fmla="*/ 91153 w 607639"/>
              <a:gd name="connsiteY111" fmla="*/ 60757 h 414642"/>
              <a:gd name="connsiteX112" fmla="*/ 81009 w 607639"/>
              <a:gd name="connsiteY112" fmla="*/ 50631 h 414642"/>
              <a:gd name="connsiteX113" fmla="*/ 91153 w 607639"/>
              <a:gd name="connsiteY113" fmla="*/ 40505 h 414642"/>
              <a:gd name="connsiteX114" fmla="*/ 70848 w 607639"/>
              <a:gd name="connsiteY114" fmla="*/ 20176 h 414642"/>
              <a:gd name="connsiteX115" fmla="*/ 60791 w 607639"/>
              <a:gd name="connsiteY115" fmla="*/ 30309 h 414642"/>
              <a:gd name="connsiteX116" fmla="*/ 60791 w 607639"/>
              <a:gd name="connsiteY116" fmla="*/ 343802 h 414642"/>
              <a:gd name="connsiteX117" fmla="*/ 222780 w 607639"/>
              <a:gd name="connsiteY117" fmla="*/ 343802 h 414642"/>
              <a:gd name="connsiteX118" fmla="*/ 232927 w 607639"/>
              <a:gd name="connsiteY118" fmla="*/ 353935 h 414642"/>
              <a:gd name="connsiteX119" fmla="*/ 232927 w 607639"/>
              <a:gd name="connsiteY119" fmla="*/ 364067 h 414642"/>
              <a:gd name="connsiteX120" fmla="*/ 374712 w 607639"/>
              <a:gd name="connsiteY120" fmla="*/ 364067 h 414642"/>
              <a:gd name="connsiteX121" fmla="*/ 374712 w 607639"/>
              <a:gd name="connsiteY121" fmla="*/ 353935 h 414642"/>
              <a:gd name="connsiteX122" fmla="*/ 384859 w 607639"/>
              <a:gd name="connsiteY122" fmla="*/ 343802 h 414642"/>
              <a:gd name="connsiteX123" fmla="*/ 546848 w 607639"/>
              <a:gd name="connsiteY123" fmla="*/ 343802 h 414642"/>
              <a:gd name="connsiteX124" fmla="*/ 546848 w 607639"/>
              <a:gd name="connsiteY124" fmla="*/ 30309 h 414642"/>
              <a:gd name="connsiteX125" fmla="*/ 536702 w 607639"/>
              <a:gd name="connsiteY125" fmla="*/ 20176 h 414642"/>
              <a:gd name="connsiteX126" fmla="*/ 70848 w 607639"/>
              <a:gd name="connsiteY126" fmla="*/ 0 h 414642"/>
              <a:gd name="connsiteX127" fmla="*/ 536702 w 607639"/>
              <a:gd name="connsiteY127" fmla="*/ 0 h 414642"/>
              <a:gd name="connsiteX128" fmla="*/ 567142 w 607639"/>
              <a:gd name="connsiteY128" fmla="*/ 30309 h 414642"/>
              <a:gd name="connsiteX129" fmla="*/ 567142 w 607639"/>
              <a:gd name="connsiteY129" fmla="*/ 343802 h 414642"/>
              <a:gd name="connsiteX130" fmla="*/ 597492 w 607639"/>
              <a:gd name="connsiteY130" fmla="*/ 343802 h 414642"/>
              <a:gd name="connsiteX131" fmla="*/ 607639 w 607639"/>
              <a:gd name="connsiteY131" fmla="*/ 353935 h 414642"/>
              <a:gd name="connsiteX132" fmla="*/ 607639 w 607639"/>
              <a:gd name="connsiteY132" fmla="*/ 384244 h 414642"/>
              <a:gd name="connsiteX133" fmla="*/ 577199 w 607639"/>
              <a:gd name="connsiteY133" fmla="*/ 414642 h 414642"/>
              <a:gd name="connsiteX134" fmla="*/ 30351 w 607639"/>
              <a:gd name="connsiteY134" fmla="*/ 414642 h 414642"/>
              <a:gd name="connsiteX135" fmla="*/ 0 w 607639"/>
              <a:gd name="connsiteY135" fmla="*/ 384244 h 414642"/>
              <a:gd name="connsiteX136" fmla="*/ 0 w 607639"/>
              <a:gd name="connsiteY136" fmla="*/ 353935 h 414642"/>
              <a:gd name="connsiteX137" fmla="*/ 10147 w 607639"/>
              <a:gd name="connsiteY137" fmla="*/ 343802 h 414642"/>
              <a:gd name="connsiteX138" fmla="*/ 40497 w 607639"/>
              <a:gd name="connsiteY138" fmla="*/ 343802 h 414642"/>
              <a:gd name="connsiteX139" fmla="*/ 40497 w 607639"/>
              <a:gd name="connsiteY139" fmla="*/ 30309 h 414642"/>
              <a:gd name="connsiteX140" fmla="*/ 70848 w 607639"/>
              <a:gd name="connsiteY140" fmla="*/ 0 h 414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607639" h="414642">
                <a:moveTo>
                  <a:pt x="20293" y="364067"/>
                </a:moveTo>
                <a:lnTo>
                  <a:pt x="20293" y="384244"/>
                </a:lnTo>
                <a:cubicBezTo>
                  <a:pt x="20293" y="390377"/>
                  <a:pt x="24298" y="394377"/>
                  <a:pt x="30351" y="394377"/>
                </a:cubicBezTo>
                <a:lnTo>
                  <a:pt x="577199" y="394377"/>
                </a:lnTo>
                <a:cubicBezTo>
                  <a:pt x="583341" y="394377"/>
                  <a:pt x="587346" y="390377"/>
                  <a:pt x="587346" y="384244"/>
                </a:cubicBezTo>
                <a:lnTo>
                  <a:pt x="587346" y="364067"/>
                </a:lnTo>
                <a:lnTo>
                  <a:pt x="556995" y="364067"/>
                </a:lnTo>
                <a:lnTo>
                  <a:pt x="394916" y="364067"/>
                </a:lnTo>
                <a:lnTo>
                  <a:pt x="394916" y="374200"/>
                </a:lnTo>
                <a:cubicBezTo>
                  <a:pt x="394916" y="380244"/>
                  <a:pt x="390911" y="384244"/>
                  <a:pt x="384859" y="384244"/>
                </a:cubicBezTo>
                <a:lnTo>
                  <a:pt x="222780" y="384244"/>
                </a:lnTo>
                <a:cubicBezTo>
                  <a:pt x="216728" y="384244"/>
                  <a:pt x="212634" y="380244"/>
                  <a:pt x="212634" y="374200"/>
                </a:cubicBezTo>
                <a:lnTo>
                  <a:pt x="212634" y="364067"/>
                </a:lnTo>
                <a:lnTo>
                  <a:pt x="50644" y="364067"/>
                </a:lnTo>
                <a:close/>
                <a:moveTo>
                  <a:pt x="263288" y="252811"/>
                </a:moveTo>
                <a:cubicBezTo>
                  <a:pt x="252162" y="252811"/>
                  <a:pt x="243084" y="261967"/>
                  <a:pt x="243084" y="273078"/>
                </a:cubicBezTo>
                <a:cubicBezTo>
                  <a:pt x="243084" y="284189"/>
                  <a:pt x="252162" y="293255"/>
                  <a:pt x="263288" y="293255"/>
                </a:cubicBezTo>
                <a:cubicBezTo>
                  <a:pt x="274413" y="293255"/>
                  <a:pt x="283580" y="284189"/>
                  <a:pt x="283580" y="273078"/>
                </a:cubicBezTo>
                <a:cubicBezTo>
                  <a:pt x="283580" y="268100"/>
                  <a:pt x="281711" y="263567"/>
                  <a:pt x="278685" y="260011"/>
                </a:cubicBezTo>
                <a:cubicBezTo>
                  <a:pt x="278329" y="259655"/>
                  <a:pt x="277884" y="259300"/>
                  <a:pt x="277528" y="258944"/>
                </a:cubicBezTo>
                <a:cubicBezTo>
                  <a:pt x="277172" y="258589"/>
                  <a:pt x="276816" y="258144"/>
                  <a:pt x="276549" y="257789"/>
                </a:cubicBezTo>
                <a:cubicBezTo>
                  <a:pt x="272989" y="254678"/>
                  <a:pt x="268361" y="252811"/>
                  <a:pt x="263288" y="252811"/>
                </a:cubicBezTo>
                <a:close/>
                <a:moveTo>
                  <a:pt x="121505" y="252811"/>
                </a:moveTo>
                <a:cubicBezTo>
                  <a:pt x="110380" y="252811"/>
                  <a:pt x="101302" y="261967"/>
                  <a:pt x="101302" y="273078"/>
                </a:cubicBezTo>
                <a:cubicBezTo>
                  <a:pt x="101302" y="284189"/>
                  <a:pt x="110380" y="293255"/>
                  <a:pt x="121505" y="293255"/>
                </a:cubicBezTo>
                <a:cubicBezTo>
                  <a:pt x="132631" y="293255"/>
                  <a:pt x="141798" y="284189"/>
                  <a:pt x="141798" y="273078"/>
                </a:cubicBezTo>
                <a:cubicBezTo>
                  <a:pt x="141798" y="261967"/>
                  <a:pt x="132631" y="252811"/>
                  <a:pt x="121505" y="252811"/>
                </a:cubicBezTo>
                <a:close/>
                <a:moveTo>
                  <a:pt x="486063" y="232633"/>
                </a:moveTo>
                <a:cubicBezTo>
                  <a:pt x="474937" y="232633"/>
                  <a:pt x="465859" y="241700"/>
                  <a:pt x="465859" y="252811"/>
                </a:cubicBezTo>
                <a:cubicBezTo>
                  <a:pt x="465859" y="263922"/>
                  <a:pt x="474937" y="273078"/>
                  <a:pt x="486063" y="273078"/>
                </a:cubicBezTo>
                <a:cubicBezTo>
                  <a:pt x="497188" y="273078"/>
                  <a:pt x="506355" y="263922"/>
                  <a:pt x="506355" y="252811"/>
                </a:cubicBezTo>
                <a:cubicBezTo>
                  <a:pt x="506355" y="241700"/>
                  <a:pt x="497188" y="232633"/>
                  <a:pt x="486063" y="232633"/>
                </a:cubicBezTo>
                <a:close/>
                <a:moveTo>
                  <a:pt x="192441" y="182056"/>
                </a:moveTo>
                <a:cubicBezTo>
                  <a:pt x="181316" y="182056"/>
                  <a:pt x="172148" y="191122"/>
                  <a:pt x="172148" y="202233"/>
                </a:cubicBezTo>
                <a:cubicBezTo>
                  <a:pt x="172148" y="213433"/>
                  <a:pt x="181316" y="222500"/>
                  <a:pt x="192441" y="222500"/>
                </a:cubicBezTo>
                <a:cubicBezTo>
                  <a:pt x="203566" y="222500"/>
                  <a:pt x="212645" y="213433"/>
                  <a:pt x="212645" y="202233"/>
                </a:cubicBezTo>
                <a:cubicBezTo>
                  <a:pt x="212645" y="191122"/>
                  <a:pt x="203566" y="182056"/>
                  <a:pt x="192441" y="182056"/>
                </a:cubicBezTo>
                <a:close/>
                <a:moveTo>
                  <a:pt x="394923" y="131478"/>
                </a:moveTo>
                <a:cubicBezTo>
                  <a:pt x="383798" y="131478"/>
                  <a:pt x="374720" y="140544"/>
                  <a:pt x="374720" y="151744"/>
                </a:cubicBezTo>
                <a:cubicBezTo>
                  <a:pt x="374720" y="162856"/>
                  <a:pt x="383798" y="171922"/>
                  <a:pt x="394923" y="171922"/>
                </a:cubicBezTo>
                <a:cubicBezTo>
                  <a:pt x="406049" y="171922"/>
                  <a:pt x="415216" y="162856"/>
                  <a:pt x="415216" y="151744"/>
                </a:cubicBezTo>
                <a:cubicBezTo>
                  <a:pt x="415216" y="140544"/>
                  <a:pt x="406049" y="131478"/>
                  <a:pt x="394923" y="131478"/>
                </a:cubicBezTo>
                <a:close/>
                <a:moveTo>
                  <a:pt x="394923" y="111211"/>
                </a:moveTo>
                <a:cubicBezTo>
                  <a:pt x="417263" y="111211"/>
                  <a:pt x="435420" y="129433"/>
                  <a:pt x="435420" y="151744"/>
                </a:cubicBezTo>
                <a:cubicBezTo>
                  <a:pt x="435420" y="156456"/>
                  <a:pt x="434619" y="161078"/>
                  <a:pt x="433106" y="165344"/>
                </a:cubicBezTo>
                <a:lnTo>
                  <a:pt x="472979" y="214589"/>
                </a:lnTo>
                <a:cubicBezTo>
                  <a:pt x="477162" y="213167"/>
                  <a:pt x="481523" y="212367"/>
                  <a:pt x="486063" y="212367"/>
                </a:cubicBezTo>
                <a:cubicBezTo>
                  <a:pt x="508402" y="212367"/>
                  <a:pt x="526559" y="230589"/>
                  <a:pt x="526559" y="252811"/>
                </a:cubicBezTo>
                <a:cubicBezTo>
                  <a:pt x="526559" y="275122"/>
                  <a:pt x="508402" y="293255"/>
                  <a:pt x="486063" y="293255"/>
                </a:cubicBezTo>
                <a:cubicBezTo>
                  <a:pt x="463812" y="293255"/>
                  <a:pt x="445566" y="275122"/>
                  <a:pt x="445566" y="252811"/>
                </a:cubicBezTo>
                <a:cubicBezTo>
                  <a:pt x="445566" y="242411"/>
                  <a:pt x="449571" y="232900"/>
                  <a:pt x="456157" y="225700"/>
                </a:cubicBezTo>
                <a:lnTo>
                  <a:pt x="421090" y="182500"/>
                </a:lnTo>
                <a:cubicBezTo>
                  <a:pt x="414059" y="188544"/>
                  <a:pt x="404892" y="192189"/>
                  <a:pt x="394923" y="192189"/>
                </a:cubicBezTo>
                <a:cubicBezTo>
                  <a:pt x="384866" y="192189"/>
                  <a:pt x="375610" y="188367"/>
                  <a:pt x="368489" y="182233"/>
                </a:cubicBezTo>
                <a:lnTo>
                  <a:pt x="298088" y="252455"/>
                </a:lnTo>
                <a:cubicBezTo>
                  <a:pt x="301737" y="258500"/>
                  <a:pt x="303784" y="265522"/>
                  <a:pt x="303784" y="273078"/>
                </a:cubicBezTo>
                <a:cubicBezTo>
                  <a:pt x="303784" y="295300"/>
                  <a:pt x="285627" y="313522"/>
                  <a:pt x="263288" y="313522"/>
                </a:cubicBezTo>
                <a:cubicBezTo>
                  <a:pt x="241037" y="313522"/>
                  <a:pt x="222791" y="295300"/>
                  <a:pt x="222791" y="273078"/>
                </a:cubicBezTo>
                <a:cubicBezTo>
                  <a:pt x="222791" y="262944"/>
                  <a:pt x="226529" y="253700"/>
                  <a:pt x="232759" y="246589"/>
                </a:cubicBezTo>
                <a:lnTo>
                  <a:pt x="218964" y="232811"/>
                </a:lnTo>
                <a:cubicBezTo>
                  <a:pt x="211844" y="238944"/>
                  <a:pt x="202498" y="242767"/>
                  <a:pt x="192441" y="242767"/>
                </a:cubicBezTo>
                <a:cubicBezTo>
                  <a:pt x="182295" y="242767"/>
                  <a:pt x="173038" y="238944"/>
                  <a:pt x="165918" y="232811"/>
                </a:cubicBezTo>
                <a:lnTo>
                  <a:pt x="152123" y="246589"/>
                </a:lnTo>
                <a:cubicBezTo>
                  <a:pt x="158264" y="253700"/>
                  <a:pt x="162002" y="262944"/>
                  <a:pt x="162002" y="273078"/>
                </a:cubicBezTo>
                <a:cubicBezTo>
                  <a:pt x="162002" y="295300"/>
                  <a:pt x="143845" y="313522"/>
                  <a:pt x="121505" y="313522"/>
                </a:cubicBezTo>
                <a:cubicBezTo>
                  <a:pt x="99255" y="313522"/>
                  <a:pt x="81009" y="295300"/>
                  <a:pt x="81009" y="273078"/>
                </a:cubicBezTo>
                <a:cubicBezTo>
                  <a:pt x="81009" y="250856"/>
                  <a:pt x="99255" y="232633"/>
                  <a:pt x="121505" y="232633"/>
                </a:cubicBezTo>
                <a:cubicBezTo>
                  <a:pt x="126668" y="232633"/>
                  <a:pt x="131563" y="233611"/>
                  <a:pt x="136013" y="235300"/>
                </a:cubicBezTo>
                <a:lnTo>
                  <a:pt x="154615" y="216722"/>
                </a:lnTo>
                <a:cubicBezTo>
                  <a:pt x="152924" y="212278"/>
                  <a:pt x="151945" y="207389"/>
                  <a:pt x="151945" y="202233"/>
                </a:cubicBezTo>
                <a:cubicBezTo>
                  <a:pt x="151945" y="180011"/>
                  <a:pt x="170101" y="161789"/>
                  <a:pt x="192441" y="161789"/>
                </a:cubicBezTo>
                <a:cubicBezTo>
                  <a:pt x="214692" y="161789"/>
                  <a:pt x="232937" y="180011"/>
                  <a:pt x="232937" y="202233"/>
                </a:cubicBezTo>
                <a:cubicBezTo>
                  <a:pt x="232937" y="207122"/>
                  <a:pt x="232047" y="211744"/>
                  <a:pt x="230534" y="216011"/>
                </a:cubicBezTo>
                <a:lnTo>
                  <a:pt x="249492" y="235033"/>
                </a:lnTo>
                <a:cubicBezTo>
                  <a:pt x="253853" y="233433"/>
                  <a:pt x="258481" y="232633"/>
                  <a:pt x="263288" y="232633"/>
                </a:cubicBezTo>
                <a:cubicBezTo>
                  <a:pt x="270853" y="232633"/>
                  <a:pt x="277884" y="234678"/>
                  <a:pt x="283936" y="238322"/>
                </a:cubicBezTo>
                <a:lnTo>
                  <a:pt x="356830" y="165433"/>
                </a:lnTo>
                <a:cubicBezTo>
                  <a:pt x="355317" y="161167"/>
                  <a:pt x="354427" y="156544"/>
                  <a:pt x="354427" y="151744"/>
                </a:cubicBezTo>
                <a:cubicBezTo>
                  <a:pt x="354427" y="129433"/>
                  <a:pt x="372672" y="111211"/>
                  <a:pt x="394923" y="111211"/>
                </a:cubicBezTo>
                <a:close/>
                <a:moveTo>
                  <a:pt x="324090" y="80938"/>
                </a:moveTo>
                <a:lnTo>
                  <a:pt x="334234" y="80938"/>
                </a:lnTo>
                <a:cubicBezTo>
                  <a:pt x="340285" y="80938"/>
                  <a:pt x="344289" y="85024"/>
                  <a:pt x="344289" y="91064"/>
                </a:cubicBezTo>
                <a:cubicBezTo>
                  <a:pt x="344289" y="97104"/>
                  <a:pt x="340285" y="101190"/>
                  <a:pt x="334234" y="101190"/>
                </a:cubicBezTo>
                <a:lnTo>
                  <a:pt x="324090" y="101190"/>
                </a:lnTo>
                <a:cubicBezTo>
                  <a:pt x="318039" y="101190"/>
                  <a:pt x="313946" y="97104"/>
                  <a:pt x="313946" y="91064"/>
                </a:cubicBezTo>
                <a:cubicBezTo>
                  <a:pt x="313946" y="85024"/>
                  <a:pt x="318039" y="80938"/>
                  <a:pt x="324090" y="80938"/>
                </a:cubicBezTo>
                <a:close/>
                <a:moveTo>
                  <a:pt x="192417" y="80938"/>
                </a:moveTo>
                <a:lnTo>
                  <a:pt x="283548" y="80938"/>
                </a:lnTo>
                <a:cubicBezTo>
                  <a:pt x="289600" y="80938"/>
                  <a:pt x="293694" y="85024"/>
                  <a:pt x="293694" y="91064"/>
                </a:cubicBezTo>
                <a:cubicBezTo>
                  <a:pt x="293694" y="97104"/>
                  <a:pt x="289600" y="101190"/>
                  <a:pt x="283548" y="101190"/>
                </a:cubicBezTo>
                <a:lnTo>
                  <a:pt x="192417" y="101190"/>
                </a:lnTo>
                <a:cubicBezTo>
                  <a:pt x="186365" y="101190"/>
                  <a:pt x="182271" y="97104"/>
                  <a:pt x="182271" y="91064"/>
                </a:cubicBezTo>
                <a:cubicBezTo>
                  <a:pt x="182271" y="85024"/>
                  <a:pt x="186365" y="80938"/>
                  <a:pt x="192417" y="80938"/>
                </a:cubicBezTo>
                <a:close/>
                <a:moveTo>
                  <a:pt x="91157" y="80938"/>
                </a:moveTo>
                <a:lnTo>
                  <a:pt x="151959" y="80938"/>
                </a:lnTo>
                <a:cubicBezTo>
                  <a:pt x="158012" y="80938"/>
                  <a:pt x="162018" y="85024"/>
                  <a:pt x="162018" y="91064"/>
                </a:cubicBezTo>
                <a:cubicBezTo>
                  <a:pt x="162018" y="97104"/>
                  <a:pt x="158012" y="101190"/>
                  <a:pt x="151959" y="101190"/>
                </a:cubicBezTo>
                <a:lnTo>
                  <a:pt x="91157" y="101190"/>
                </a:lnTo>
                <a:cubicBezTo>
                  <a:pt x="85104" y="101190"/>
                  <a:pt x="81009" y="97104"/>
                  <a:pt x="81009" y="91064"/>
                </a:cubicBezTo>
                <a:cubicBezTo>
                  <a:pt x="81009" y="85024"/>
                  <a:pt x="85104" y="80938"/>
                  <a:pt x="91157" y="80938"/>
                </a:cubicBezTo>
                <a:close/>
                <a:moveTo>
                  <a:pt x="243084" y="40505"/>
                </a:moveTo>
                <a:lnTo>
                  <a:pt x="334231" y="40505"/>
                </a:lnTo>
                <a:cubicBezTo>
                  <a:pt x="340284" y="40505"/>
                  <a:pt x="344289" y="44591"/>
                  <a:pt x="344289" y="50631"/>
                </a:cubicBezTo>
                <a:cubicBezTo>
                  <a:pt x="344289" y="56671"/>
                  <a:pt x="340284" y="60757"/>
                  <a:pt x="334231" y="60757"/>
                </a:cubicBezTo>
                <a:lnTo>
                  <a:pt x="243084" y="60757"/>
                </a:lnTo>
                <a:cubicBezTo>
                  <a:pt x="236942" y="60757"/>
                  <a:pt x="232937" y="56671"/>
                  <a:pt x="232937" y="50631"/>
                </a:cubicBezTo>
                <a:cubicBezTo>
                  <a:pt x="232937" y="44591"/>
                  <a:pt x="236942" y="40505"/>
                  <a:pt x="243084" y="40505"/>
                </a:cubicBezTo>
                <a:close/>
                <a:moveTo>
                  <a:pt x="91153" y="40505"/>
                </a:moveTo>
                <a:lnTo>
                  <a:pt x="202559" y="40505"/>
                </a:lnTo>
                <a:cubicBezTo>
                  <a:pt x="208610" y="40505"/>
                  <a:pt x="212614" y="44591"/>
                  <a:pt x="212614" y="50631"/>
                </a:cubicBezTo>
                <a:cubicBezTo>
                  <a:pt x="212614" y="56671"/>
                  <a:pt x="208610" y="60757"/>
                  <a:pt x="202559" y="60757"/>
                </a:cubicBezTo>
                <a:lnTo>
                  <a:pt x="91153" y="60757"/>
                </a:lnTo>
                <a:cubicBezTo>
                  <a:pt x="85102" y="60757"/>
                  <a:pt x="81009" y="56671"/>
                  <a:pt x="81009" y="50631"/>
                </a:cubicBezTo>
                <a:cubicBezTo>
                  <a:pt x="81009" y="44591"/>
                  <a:pt x="85102" y="40505"/>
                  <a:pt x="91153" y="40505"/>
                </a:cubicBezTo>
                <a:close/>
                <a:moveTo>
                  <a:pt x="70848" y="20176"/>
                </a:moveTo>
                <a:cubicBezTo>
                  <a:pt x="64796" y="20176"/>
                  <a:pt x="60791" y="24265"/>
                  <a:pt x="60791" y="30309"/>
                </a:cubicBezTo>
                <a:lnTo>
                  <a:pt x="60791" y="343802"/>
                </a:lnTo>
                <a:lnTo>
                  <a:pt x="222780" y="343802"/>
                </a:lnTo>
                <a:cubicBezTo>
                  <a:pt x="228833" y="343802"/>
                  <a:pt x="232927" y="347891"/>
                  <a:pt x="232927" y="353935"/>
                </a:cubicBezTo>
                <a:lnTo>
                  <a:pt x="232927" y="364067"/>
                </a:lnTo>
                <a:lnTo>
                  <a:pt x="374712" y="364067"/>
                </a:lnTo>
                <a:lnTo>
                  <a:pt x="374712" y="353935"/>
                </a:lnTo>
                <a:cubicBezTo>
                  <a:pt x="374712" y="347891"/>
                  <a:pt x="378717" y="343802"/>
                  <a:pt x="384859" y="343802"/>
                </a:cubicBezTo>
                <a:lnTo>
                  <a:pt x="546848" y="343802"/>
                </a:lnTo>
                <a:lnTo>
                  <a:pt x="546848" y="30309"/>
                </a:lnTo>
                <a:cubicBezTo>
                  <a:pt x="546848" y="24265"/>
                  <a:pt x="542754" y="20176"/>
                  <a:pt x="536702" y="20176"/>
                </a:cubicBezTo>
                <a:close/>
                <a:moveTo>
                  <a:pt x="70848" y="0"/>
                </a:moveTo>
                <a:lnTo>
                  <a:pt x="536702" y="0"/>
                </a:lnTo>
                <a:cubicBezTo>
                  <a:pt x="553969" y="0"/>
                  <a:pt x="567142" y="13155"/>
                  <a:pt x="567142" y="30309"/>
                </a:cubicBezTo>
                <a:lnTo>
                  <a:pt x="567142" y="343802"/>
                </a:lnTo>
                <a:lnTo>
                  <a:pt x="597492" y="343802"/>
                </a:lnTo>
                <a:cubicBezTo>
                  <a:pt x="603545" y="343802"/>
                  <a:pt x="607639" y="347891"/>
                  <a:pt x="607639" y="353935"/>
                </a:cubicBezTo>
                <a:lnTo>
                  <a:pt x="607639" y="384244"/>
                </a:lnTo>
                <a:cubicBezTo>
                  <a:pt x="607639" y="401487"/>
                  <a:pt x="594466" y="414642"/>
                  <a:pt x="577199" y="414642"/>
                </a:cubicBezTo>
                <a:lnTo>
                  <a:pt x="30351" y="414642"/>
                </a:lnTo>
                <a:cubicBezTo>
                  <a:pt x="13173" y="414642"/>
                  <a:pt x="0" y="401487"/>
                  <a:pt x="0" y="384244"/>
                </a:cubicBezTo>
                <a:lnTo>
                  <a:pt x="0" y="353935"/>
                </a:lnTo>
                <a:cubicBezTo>
                  <a:pt x="0" y="347891"/>
                  <a:pt x="4094" y="343802"/>
                  <a:pt x="10147" y="343802"/>
                </a:cubicBezTo>
                <a:lnTo>
                  <a:pt x="40497" y="343802"/>
                </a:lnTo>
                <a:lnTo>
                  <a:pt x="40497" y="30309"/>
                </a:lnTo>
                <a:cubicBezTo>
                  <a:pt x="40497" y="13155"/>
                  <a:pt x="53670" y="0"/>
                  <a:pt x="70848" y="0"/>
                </a:cubicBezTo>
                <a:close/>
              </a:path>
            </a:pathLst>
          </a:custGeom>
          <a:solidFill>
            <a:schemeClr val="accent2"/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2" name="îṣļîḓe"/>
          <p:cNvSpPr/>
          <p:nvPr/>
        </p:nvSpPr>
        <p:spPr>
          <a:xfrm>
            <a:off x="8907178" y="2299743"/>
            <a:ext cx="755703" cy="755703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3" name="ïSľíḋè"/>
          <p:cNvSpPr/>
          <p:nvPr/>
        </p:nvSpPr>
        <p:spPr bwMode="auto">
          <a:xfrm>
            <a:off x="9066716" y="2462305"/>
            <a:ext cx="450788" cy="450107"/>
          </a:xfrm>
          <a:custGeom>
            <a:avLst/>
            <a:gdLst>
              <a:gd name="T0" fmla="*/ 6827 w 6827"/>
              <a:gd name="T1" fmla="*/ 910 h 6827"/>
              <a:gd name="T2" fmla="*/ 5916 w 6827"/>
              <a:gd name="T3" fmla="*/ 0 h 6827"/>
              <a:gd name="T4" fmla="*/ 5006 w 6827"/>
              <a:gd name="T5" fmla="*/ 910 h 6827"/>
              <a:gd name="T6" fmla="*/ 5796 w 6827"/>
              <a:gd name="T7" fmla="*/ 1812 h 6827"/>
              <a:gd name="T8" fmla="*/ 4892 w 6827"/>
              <a:gd name="T9" fmla="*/ 2617 h 6827"/>
              <a:gd name="T10" fmla="*/ 1934 w 6827"/>
              <a:gd name="T11" fmla="*/ 2617 h 6827"/>
              <a:gd name="T12" fmla="*/ 796 w 6827"/>
              <a:gd name="T13" fmla="*/ 3755 h 6827"/>
              <a:gd name="T14" fmla="*/ 796 w 6827"/>
              <a:gd name="T15" fmla="*/ 5014 h 6827"/>
              <a:gd name="T16" fmla="*/ 0 w 6827"/>
              <a:gd name="T17" fmla="*/ 5916 h 6827"/>
              <a:gd name="T18" fmla="*/ 910 w 6827"/>
              <a:gd name="T19" fmla="*/ 6827 h 6827"/>
              <a:gd name="T20" fmla="*/ 1820 w 6827"/>
              <a:gd name="T21" fmla="*/ 5916 h 6827"/>
              <a:gd name="T22" fmla="*/ 1024 w 6827"/>
              <a:gd name="T23" fmla="*/ 5014 h 6827"/>
              <a:gd name="T24" fmla="*/ 1024 w 6827"/>
              <a:gd name="T25" fmla="*/ 3755 h 6827"/>
              <a:gd name="T26" fmla="*/ 1934 w 6827"/>
              <a:gd name="T27" fmla="*/ 2844 h 6827"/>
              <a:gd name="T28" fmla="*/ 3757 w 6827"/>
              <a:gd name="T29" fmla="*/ 2844 h 6827"/>
              <a:gd name="T30" fmla="*/ 3300 w 6827"/>
              <a:gd name="T31" fmla="*/ 3755 h 6827"/>
              <a:gd name="T32" fmla="*/ 3300 w 6827"/>
              <a:gd name="T33" fmla="*/ 5014 h 6827"/>
              <a:gd name="T34" fmla="*/ 2503 w 6827"/>
              <a:gd name="T35" fmla="*/ 5916 h 6827"/>
              <a:gd name="T36" fmla="*/ 3413 w 6827"/>
              <a:gd name="T37" fmla="*/ 6827 h 6827"/>
              <a:gd name="T38" fmla="*/ 4324 w 6827"/>
              <a:gd name="T39" fmla="*/ 5916 h 6827"/>
              <a:gd name="T40" fmla="*/ 3527 w 6827"/>
              <a:gd name="T41" fmla="*/ 5014 h 6827"/>
              <a:gd name="T42" fmla="*/ 3527 w 6827"/>
              <a:gd name="T43" fmla="*/ 3755 h 6827"/>
              <a:gd name="T44" fmla="*/ 4437 w 6827"/>
              <a:gd name="T45" fmla="*/ 2844 h 6827"/>
              <a:gd name="T46" fmla="*/ 4892 w 6827"/>
              <a:gd name="T47" fmla="*/ 2844 h 6827"/>
              <a:gd name="T48" fmla="*/ 6025 w 6827"/>
              <a:gd name="T49" fmla="*/ 1814 h 6827"/>
              <a:gd name="T50" fmla="*/ 6827 w 6827"/>
              <a:gd name="T51" fmla="*/ 910 h 6827"/>
              <a:gd name="T52" fmla="*/ 1593 w 6827"/>
              <a:gd name="T53" fmla="*/ 5916 h 6827"/>
              <a:gd name="T54" fmla="*/ 910 w 6827"/>
              <a:gd name="T55" fmla="*/ 6599 h 6827"/>
              <a:gd name="T56" fmla="*/ 228 w 6827"/>
              <a:gd name="T57" fmla="*/ 5916 h 6827"/>
              <a:gd name="T58" fmla="*/ 910 w 6827"/>
              <a:gd name="T59" fmla="*/ 5234 h 6827"/>
              <a:gd name="T60" fmla="*/ 1593 w 6827"/>
              <a:gd name="T61" fmla="*/ 5916 h 6827"/>
              <a:gd name="T62" fmla="*/ 4096 w 6827"/>
              <a:gd name="T63" fmla="*/ 5916 h 6827"/>
              <a:gd name="T64" fmla="*/ 3413 w 6827"/>
              <a:gd name="T65" fmla="*/ 6599 h 6827"/>
              <a:gd name="T66" fmla="*/ 2731 w 6827"/>
              <a:gd name="T67" fmla="*/ 5916 h 6827"/>
              <a:gd name="T68" fmla="*/ 3413 w 6827"/>
              <a:gd name="T69" fmla="*/ 5234 h 6827"/>
              <a:gd name="T70" fmla="*/ 4096 w 6827"/>
              <a:gd name="T71" fmla="*/ 5916 h 6827"/>
              <a:gd name="T72" fmla="*/ 5916 w 6827"/>
              <a:gd name="T73" fmla="*/ 1593 h 6827"/>
              <a:gd name="T74" fmla="*/ 5234 w 6827"/>
              <a:gd name="T75" fmla="*/ 910 h 6827"/>
              <a:gd name="T76" fmla="*/ 5916 w 6827"/>
              <a:gd name="T77" fmla="*/ 228 h 6827"/>
              <a:gd name="T78" fmla="*/ 6599 w 6827"/>
              <a:gd name="T79" fmla="*/ 910 h 6827"/>
              <a:gd name="T80" fmla="*/ 5916 w 6827"/>
              <a:gd name="T81" fmla="*/ 1593 h 6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827" h="6827">
                <a:moveTo>
                  <a:pt x="6827" y="910"/>
                </a:moveTo>
                <a:cubicBezTo>
                  <a:pt x="6827" y="410"/>
                  <a:pt x="6417" y="0"/>
                  <a:pt x="5916" y="0"/>
                </a:cubicBezTo>
                <a:cubicBezTo>
                  <a:pt x="5416" y="0"/>
                  <a:pt x="5006" y="410"/>
                  <a:pt x="5006" y="910"/>
                </a:cubicBezTo>
                <a:cubicBezTo>
                  <a:pt x="5006" y="1370"/>
                  <a:pt x="5352" y="1753"/>
                  <a:pt x="5796" y="1812"/>
                </a:cubicBezTo>
                <a:cubicBezTo>
                  <a:pt x="5744" y="2264"/>
                  <a:pt x="5357" y="2617"/>
                  <a:pt x="4892" y="2617"/>
                </a:cubicBezTo>
                <a:lnTo>
                  <a:pt x="1934" y="2617"/>
                </a:lnTo>
                <a:cubicBezTo>
                  <a:pt x="1308" y="2617"/>
                  <a:pt x="796" y="3129"/>
                  <a:pt x="796" y="3755"/>
                </a:cubicBezTo>
                <a:lnTo>
                  <a:pt x="796" y="5014"/>
                </a:lnTo>
                <a:cubicBezTo>
                  <a:pt x="349" y="5070"/>
                  <a:pt x="0" y="5454"/>
                  <a:pt x="0" y="5916"/>
                </a:cubicBezTo>
                <a:cubicBezTo>
                  <a:pt x="0" y="6417"/>
                  <a:pt x="410" y="6827"/>
                  <a:pt x="910" y="6827"/>
                </a:cubicBezTo>
                <a:cubicBezTo>
                  <a:pt x="1411" y="6827"/>
                  <a:pt x="1820" y="6417"/>
                  <a:pt x="1820" y="5916"/>
                </a:cubicBezTo>
                <a:cubicBezTo>
                  <a:pt x="1820" y="5454"/>
                  <a:pt x="1471" y="5070"/>
                  <a:pt x="1024" y="5014"/>
                </a:cubicBezTo>
                <a:lnTo>
                  <a:pt x="1024" y="3755"/>
                </a:lnTo>
                <a:cubicBezTo>
                  <a:pt x="1024" y="3254"/>
                  <a:pt x="1434" y="2844"/>
                  <a:pt x="1934" y="2844"/>
                </a:cubicBezTo>
                <a:lnTo>
                  <a:pt x="3757" y="2844"/>
                </a:lnTo>
                <a:cubicBezTo>
                  <a:pt x="3480" y="3052"/>
                  <a:pt x="3300" y="3384"/>
                  <a:pt x="3300" y="3755"/>
                </a:cubicBezTo>
                <a:lnTo>
                  <a:pt x="3300" y="5014"/>
                </a:lnTo>
                <a:cubicBezTo>
                  <a:pt x="2852" y="5070"/>
                  <a:pt x="2503" y="5454"/>
                  <a:pt x="2503" y="5916"/>
                </a:cubicBezTo>
                <a:cubicBezTo>
                  <a:pt x="2503" y="6417"/>
                  <a:pt x="2913" y="6827"/>
                  <a:pt x="3413" y="6827"/>
                </a:cubicBezTo>
                <a:cubicBezTo>
                  <a:pt x="3914" y="6827"/>
                  <a:pt x="4324" y="6417"/>
                  <a:pt x="4324" y="5916"/>
                </a:cubicBezTo>
                <a:cubicBezTo>
                  <a:pt x="4324" y="5454"/>
                  <a:pt x="3975" y="5070"/>
                  <a:pt x="3527" y="5014"/>
                </a:cubicBezTo>
                <a:lnTo>
                  <a:pt x="3527" y="3755"/>
                </a:lnTo>
                <a:cubicBezTo>
                  <a:pt x="3527" y="3254"/>
                  <a:pt x="3937" y="2844"/>
                  <a:pt x="4437" y="2844"/>
                </a:cubicBezTo>
                <a:lnTo>
                  <a:pt x="4892" y="2844"/>
                </a:lnTo>
                <a:cubicBezTo>
                  <a:pt x="5482" y="2844"/>
                  <a:pt x="5971" y="2390"/>
                  <a:pt x="6025" y="1814"/>
                </a:cubicBezTo>
                <a:cubicBezTo>
                  <a:pt x="6475" y="1760"/>
                  <a:pt x="6827" y="1374"/>
                  <a:pt x="6827" y="910"/>
                </a:cubicBezTo>
                <a:close/>
                <a:moveTo>
                  <a:pt x="1593" y="5916"/>
                </a:moveTo>
                <a:cubicBezTo>
                  <a:pt x="1593" y="6292"/>
                  <a:pt x="1286" y="6599"/>
                  <a:pt x="910" y="6599"/>
                </a:cubicBezTo>
                <a:cubicBezTo>
                  <a:pt x="535" y="6599"/>
                  <a:pt x="228" y="6292"/>
                  <a:pt x="228" y="5916"/>
                </a:cubicBezTo>
                <a:cubicBezTo>
                  <a:pt x="228" y="5541"/>
                  <a:pt x="535" y="5234"/>
                  <a:pt x="910" y="5234"/>
                </a:cubicBezTo>
                <a:cubicBezTo>
                  <a:pt x="1286" y="5234"/>
                  <a:pt x="1593" y="5541"/>
                  <a:pt x="1593" y="5916"/>
                </a:cubicBezTo>
                <a:close/>
                <a:moveTo>
                  <a:pt x="4096" y="5916"/>
                </a:moveTo>
                <a:cubicBezTo>
                  <a:pt x="4096" y="6292"/>
                  <a:pt x="3789" y="6599"/>
                  <a:pt x="3413" y="6599"/>
                </a:cubicBezTo>
                <a:cubicBezTo>
                  <a:pt x="3038" y="6599"/>
                  <a:pt x="2731" y="6292"/>
                  <a:pt x="2731" y="5916"/>
                </a:cubicBezTo>
                <a:cubicBezTo>
                  <a:pt x="2731" y="5541"/>
                  <a:pt x="3038" y="5234"/>
                  <a:pt x="3413" y="5234"/>
                </a:cubicBezTo>
                <a:cubicBezTo>
                  <a:pt x="3789" y="5234"/>
                  <a:pt x="4096" y="5541"/>
                  <a:pt x="4096" y="5916"/>
                </a:cubicBezTo>
                <a:close/>
                <a:moveTo>
                  <a:pt x="5916" y="1593"/>
                </a:moveTo>
                <a:cubicBezTo>
                  <a:pt x="5541" y="1593"/>
                  <a:pt x="5234" y="1286"/>
                  <a:pt x="5234" y="910"/>
                </a:cubicBezTo>
                <a:cubicBezTo>
                  <a:pt x="5234" y="535"/>
                  <a:pt x="5541" y="228"/>
                  <a:pt x="5916" y="228"/>
                </a:cubicBezTo>
                <a:cubicBezTo>
                  <a:pt x="6292" y="228"/>
                  <a:pt x="6599" y="535"/>
                  <a:pt x="6599" y="910"/>
                </a:cubicBezTo>
                <a:cubicBezTo>
                  <a:pt x="6599" y="1286"/>
                  <a:pt x="6292" y="1593"/>
                  <a:pt x="5916" y="1593"/>
                </a:cubicBezTo>
                <a:close/>
              </a:path>
            </a:pathLst>
          </a:custGeom>
          <a:solidFill>
            <a:schemeClr val="accent4"/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5" name="文本框 54"/>
          <p:cNvSpPr txBox="1"/>
          <p:nvPr/>
        </p:nvSpPr>
        <p:spPr>
          <a:xfrm>
            <a:off x="400654" y="3500171"/>
            <a:ext cx="29935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计算的数值并不能总是良好的区分好模型与坏</a:t>
            </a:r>
            <a:r>
              <a:rPr lang="zh-CN" altLang="en-US" sz="2000" dirty="0" smtClean="0"/>
              <a:t>模型</a:t>
            </a:r>
            <a:endParaRPr lang="zh-CN" altLang="en-US" sz="2000" dirty="0"/>
          </a:p>
        </p:txBody>
      </p:sp>
      <p:sp>
        <p:nvSpPr>
          <p:cNvPr id="56" name="文本框 55"/>
          <p:cNvSpPr txBox="1"/>
          <p:nvPr/>
        </p:nvSpPr>
        <p:spPr>
          <a:xfrm>
            <a:off x="3949616" y="2437641"/>
            <a:ext cx="2862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因为对客户来说，混淆矩阵中的</a:t>
            </a:r>
            <a:r>
              <a:rPr lang="en-US" altLang="zh-CN" dirty="0" smtClean="0"/>
              <a:t>FN</a:t>
            </a:r>
            <a:r>
              <a:rPr lang="zh-CN" altLang="en-US" dirty="0" smtClean="0"/>
              <a:t>才是重要指标</a:t>
            </a:r>
            <a:endParaRPr lang="zh-CN" altLang="en-US" dirty="0"/>
          </a:p>
        </p:txBody>
      </p:sp>
      <p:sp>
        <p:nvSpPr>
          <p:cNvPr id="58" name="流程图: 接点 57"/>
          <p:cNvSpPr/>
          <p:nvPr/>
        </p:nvSpPr>
        <p:spPr>
          <a:xfrm>
            <a:off x="299123" y="3616126"/>
            <a:ext cx="121283" cy="11281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流程图: 接点 58"/>
          <p:cNvSpPr/>
          <p:nvPr/>
        </p:nvSpPr>
        <p:spPr>
          <a:xfrm>
            <a:off x="3851034" y="2574548"/>
            <a:ext cx="121283" cy="11281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文本框 59"/>
          <p:cNvSpPr txBox="1"/>
          <p:nvPr/>
        </p:nvSpPr>
        <p:spPr>
          <a:xfrm>
            <a:off x="7436303" y="1630795"/>
            <a:ext cx="2629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即：预测客户不会流失，结果客户却流失了</a:t>
            </a:r>
            <a:endParaRPr lang="zh-CN" altLang="en-US" dirty="0"/>
          </a:p>
        </p:txBody>
      </p:sp>
      <p:sp>
        <p:nvSpPr>
          <p:cNvPr id="61" name="流程图: 接点 60"/>
          <p:cNvSpPr/>
          <p:nvPr/>
        </p:nvSpPr>
        <p:spPr>
          <a:xfrm>
            <a:off x="7308661" y="1740337"/>
            <a:ext cx="121283" cy="11281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文本框 62"/>
          <p:cNvSpPr txBox="1"/>
          <p:nvPr/>
        </p:nvSpPr>
        <p:spPr>
          <a:xfrm>
            <a:off x="2632986" y="1591891"/>
            <a:ext cx="925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混淆矩阵</a:t>
            </a:r>
            <a:endParaRPr lang="zh-CN" altLang="en-US" sz="2400" dirty="0"/>
          </a:p>
        </p:txBody>
      </p:sp>
      <p:sp>
        <p:nvSpPr>
          <p:cNvPr id="64" name="文本框 63"/>
          <p:cNvSpPr txBox="1"/>
          <p:nvPr/>
        </p:nvSpPr>
        <p:spPr>
          <a:xfrm>
            <a:off x="7308661" y="3289455"/>
            <a:ext cx="3840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+mn-ea"/>
              </a:rPr>
              <a:t>由此，</a:t>
            </a:r>
            <a:r>
              <a:rPr lang="zh-CN" altLang="en-US" sz="2000" dirty="0">
                <a:latin typeface="+mn-ea"/>
              </a:rPr>
              <a:t>将</a:t>
            </a:r>
            <a:r>
              <a:rPr lang="zh-CN" altLang="en-US" sz="2000" dirty="0" smtClean="0">
                <a:latin typeface="+mn-ea"/>
              </a:rPr>
              <a:t>使用</a:t>
            </a:r>
            <a:r>
              <a:rPr lang="en-US" altLang="zh-CN" sz="2000" dirty="0" err="1" smtClean="0">
                <a:latin typeface="+mn-ea"/>
              </a:rPr>
              <a:t>scikit</a:t>
            </a:r>
            <a:r>
              <a:rPr lang="en-US" altLang="zh-CN" sz="2000" dirty="0" smtClean="0">
                <a:latin typeface="+mn-ea"/>
              </a:rPr>
              <a:t>-learn</a:t>
            </a:r>
            <a:r>
              <a:rPr lang="zh-CN" altLang="en-US" sz="2000" dirty="0">
                <a:latin typeface="+mn-ea"/>
              </a:rPr>
              <a:t>函数来构造混淆</a:t>
            </a:r>
            <a:r>
              <a:rPr lang="zh-CN" altLang="en-US" sz="2000" dirty="0" smtClean="0">
                <a:latin typeface="+mn-ea"/>
              </a:rPr>
              <a:t>矩阵，用召回率和精确率来判断模型的好坏</a:t>
            </a:r>
            <a:endParaRPr lang="zh-CN" altLang="en-US" sz="2000" dirty="0">
              <a:latin typeface="+mn-ea"/>
            </a:endParaRPr>
          </a:p>
        </p:txBody>
      </p:sp>
      <p:sp>
        <p:nvSpPr>
          <p:cNvPr id="65" name="流程图: 接点 64"/>
          <p:cNvSpPr/>
          <p:nvPr/>
        </p:nvSpPr>
        <p:spPr>
          <a:xfrm>
            <a:off x="7193265" y="3429064"/>
            <a:ext cx="121283" cy="11281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66" name="表格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778577"/>
              </p:ext>
            </p:extLst>
          </p:nvPr>
        </p:nvGraphicFramePr>
        <p:xfrm>
          <a:off x="4642607" y="4907213"/>
          <a:ext cx="7040880" cy="15052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3931">
                  <a:extLst>
                    <a:ext uri="{9D8B030D-6E8A-4147-A177-3AD203B41FA5}">
                      <a16:colId xmlns:a16="http://schemas.microsoft.com/office/drawing/2014/main" val="2450212300"/>
                    </a:ext>
                  </a:extLst>
                </a:gridCol>
                <a:gridCol w="2449953">
                  <a:extLst>
                    <a:ext uri="{9D8B030D-6E8A-4147-A177-3AD203B41FA5}">
                      <a16:colId xmlns:a16="http://schemas.microsoft.com/office/drawing/2014/main" val="1917794959"/>
                    </a:ext>
                  </a:extLst>
                </a:gridCol>
                <a:gridCol w="2526996">
                  <a:extLst>
                    <a:ext uri="{9D8B030D-6E8A-4147-A177-3AD203B41FA5}">
                      <a16:colId xmlns:a16="http://schemas.microsoft.com/office/drawing/2014/main" val="661000517"/>
                    </a:ext>
                  </a:extLst>
                </a:gridCol>
              </a:tblGrid>
              <a:tr h="569845">
                <a:tc>
                  <a:txBody>
                    <a:bodyPr/>
                    <a:lstStyle/>
                    <a:p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预测</a:t>
                      </a:r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预测</a:t>
                      </a:r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8809998"/>
                  </a:ext>
                </a:extLst>
              </a:tr>
              <a:tr h="467703"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latin typeface="+mn-ea"/>
                          <a:ea typeface="+mn-ea"/>
                        </a:rPr>
                        <a:t>实际</a:t>
                      </a:r>
                      <a:r>
                        <a:rPr lang="en-US" altLang="zh-CN" sz="2000" dirty="0" smtClean="0">
                          <a:latin typeface="+mn-ea"/>
                          <a:ea typeface="+mn-ea"/>
                        </a:rPr>
                        <a:t>0</a:t>
                      </a:r>
                      <a:r>
                        <a:rPr lang="zh-CN" altLang="en-US" sz="2000" dirty="0" smtClean="0">
                          <a:latin typeface="+mn-ea"/>
                          <a:ea typeface="+mn-ea"/>
                        </a:rPr>
                        <a:t>（</a:t>
                      </a:r>
                      <a:r>
                        <a:rPr lang="en-US" altLang="zh-CN" sz="2000" dirty="0" smtClean="0">
                          <a:latin typeface="+mn-ea"/>
                          <a:ea typeface="+mn-ea"/>
                        </a:rPr>
                        <a:t>N</a:t>
                      </a:r>
                      <a:r>
                        <a:rPr lang="zh-CN" altLang="en-US" sz="2000" dirty="0" smtClean="0">
                          <a:latin typeface="+mn-ea"/>
                          <a:ea typeface="+mn-ea"/>
                        </a:rPr>
                        <a:t>）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>
                          <a:latin typeface="+mn-ea"/>
                          <a:ea typeface="+mn-ea"/>
                        </a:rPr>
                        <a:t>True Negative(TN)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37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smtClean="0">
                          <a:latin typeface="+mn-ea"/>
                          <a:ea typeface="+mn-ea"/>
                        </a:rPr>
                        <a:t>False Positive(FP)</a:t>
                      </a:r>
                      <a:endParaRPr lang="zh-CN" altLang="en-US" sz="2000" dirty="0" smtClean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392300"/>
                  </a:ext>
                </a:extLst>
              </a:tr>
              <a:tr h="467703"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latin typeface="+mn-ea"/>
                          <a:ea typeface="+mn-ea"/>
                        </a:rPr>
                        <a:t>实际</a:t>
                      </a:r>
                      <a:r>
                        <a:rPr lang="en-US" altLang="zh-CN" sz="2000" dirty="0" smtClean="0">
                          <a:latin typeface="+mn-ea"/>
                          <a:ea typeface="+mn-ea"/>
                        </a:rPr>
                        <a:t>1</a:t>
                      </a:r>
                      <a:r>
                        <a:rPr lang="zh-CN" altLang="en-US" sz="2000" dirty="0" smtClean="0">
                          <a:latin typeface="+mn-ea"/>
                          <a:ea typeface="+mn-ea"/>
                        </a:rPr>
                        <a:t>（</a:t>
                      </a:r>
                      <a:r>
                        <a:rPr lang="en-US" altLang="zh-CN" sz="2000" dirty="0" smtClean="0">
                          <a:latin typeface="+mn-ea"/>
                          <a:ea typeface="+mn-ea"/>
                        </a:rPr>
                        <a:t>P</a:t>
                      </a:r>
                      <a:r>
                        <a:rPr lang="zh-CN" altLang="en-US" sz="2000" dirty="0" smtClean="0">
                          <a:latin typeface="+mn-ea"/>
                          <a:ea typeface="+mn-ea"/>
                        </a:rPr>
                        <a:t>）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>
                          <a:latin typeface="+mn-ea"/>
                          <a:ea typeface="+mn-ea"/>
                        </a:rPr>
                        <a:t>False Negative(FN)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37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err="1" smtClean="0">
                          <a:latin typeface="+mn-ea"/>
                          <a:ea typeface="+mn-ea"/>
                        </a:rPr>
                        <a:t>Ture</a:t>
                      </a:r>
                      <a:r>
                        <a:rPr lang="en-US" altLang="zh-CN" sz="2000" dirty="0" smtClean="0">
                          <a:latin typeface="+mn-ea"/>
                          <a:ea typeface="+mn-ea"/>
                        </a:rPr>
                        <a:t> Positive(TP)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6005204"/>
                  </a:ext>
                </a:extLst>
              </a:tr>
            </a:tbl>
          </a:graphicData>
        </a:graphic>
      </p:graphicFrame>
      <p:cxnSp>
        <p:nvCxnSpPr>
          <p:cNvPr id="68" name="直接箭头连接符 67"/>
          <p:cNvCxnSpPr/>
          <p:nvPr/>
        </p:nvCxnSpPr>
        <p:spPr>
          <a:xfrm flipV="1">
            <a:off x="3249380" y="2937809"/>
            <a:ext cx="541580" cy="4629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箭头连接符 68"/>
          <p:cNvCxnSpPr/>
          <p:nvPr/>
        </p:nvCxnSpPr>
        <p:spPr>
          <a:xfrm flipV="1">
            <a:off x="6651685" y="1983254"/>
            <a:ext cx="541580" cy="4629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71"/>
          <p:cNvCxnSpPr/>
          <p:nvPr/>
        </p:nvCxnSpPr>
        <p:spPr>
          <a:xfrm>
            <a:off x="9899426" y="2127571"/>
            <a:ext cx="21852" cy="11618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右箭头 75"/>
          <p:cNvSpPr/>
          <p:nvPr/>
        </p:nvSpPr>
        <p:spPr>
          <a:xfrm>
            <a:off x="359764" y="4963759"/>
            <a:ext cx="3980351" cy="1619921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文本框 76"/>
          <p:cNvSpPr txBox="1"/>
          <p:nvPr/>
        </p:nvSpPr>
        <p:spPr>
          <a:xfrm>
            <a:off x="446353" y="5417068"/>
            <a:ext cx="32961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列表示了分类器的预测结果</a:t>
            </a:r>
          </a:p>
          <a:p>
            <a:r>
              <a:rPr lang="zh-CN" altLang="en-US" sz="2000" dirty="0" smtClean="0"/>
              <a:t>，</a:t>
            </a:r>
            <a:r>
              <a:rPr lang="zh-CN" altLang="en-US" sz="2000" dirty="0"/>
              <a:t>而行表示了真实的分类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2" grpId="0"/>
      <p:bldP spid="50" grpId="0" animBg="1"/>
      <p:bldP spid="51" grpId="0" animBg="1"/>
      <p:bldP spid="52" grpId="0" animBg="1"/>
      <p:bldP spid="53" grpId="0" animBg="1"/>
      <p:bldP spid="55" grpId="0"/>
      <p:bldP spid="56" grpId="0"/>
      <p:bldP spid="58" grpId="0" animBg="1"/>
      <p:bldP spid="59" grpId="0" animBg="1"/>
      <p:bldP spid="60" grpId="0"/>
      <p:bldP spid="61" grpId="0" animBg="1"/>
      <p:bldP spid="63" grpId="0"/>
      <p:bldP spid="64" grpId="0"/>
      <p:bldP spid="65" grpId="0" animBg="1"/>
      <p:bldP spid="76" grpId="0" animBg="1"/>
      <p:bldP spid="7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4853354" y="276905"/>
            <a:ext cx="5503984" cy="625701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 smtClean="0"/>
              <a:t>构造混淆矩阵</a:t>
            </a:r>
            <a:endParaRPr lang="zh-CN" altLang="en-US" sz="3200" dirty="0"/>
          </a:p>
        </p:txBody>
      </p:sp>
      <p:grpSp>
        <p:nvGrpSpPr>
          <p:cNvPr id="5" name="f6ff930c-8939-450b-b879-7bfb9bcd13b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2003884"/>
            <a:ext cx="10852150" cy="3354701"/>
            <a:chOff x="669925" y="2003884"/>
            <a:chExt cx="10852150" cy="3354701"/>
          </a:xfrm>
        </p:grpSpPr>
        <p:sp>
          <p:nvSpPr>
            <p:cNvPr id="20" name="ïṧ1íďé"/>
            <p:cNvSpPr/>
            <p:nvPr/>
          </p:nvSpPr>
          <p:spPr bwMode="auto">
            <a:xfrm>
              <a:off x="6109837" y="2003884"/>
              <a:ext cx="2517" cy="5032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iṥ1íḍé"/>
            <p:cNvSpPr txBox="1"/>
            <p:nvPr/>
          </p:nvSpPr>
          <p:spPr>
            <a:xfrm>
              <a:off x="669925" y="4989253"/>
              <a:ext cx="10852150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normAutofit/>
            </a:bodyPr>
            <a:lstStyle/>
            <a:p>
              <a:pPr algn="ctr"/>
              <a:endParaRPr lang="zh-CN" altLang="en-US" b="1" dirty="0"/>
            </a:p>
          </p:txBody>
        </p:sp>
      </p:grpSp>
      <p:pic>
        <p:nvPicPr>
          <p:cNvPr id="44" name="图片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713" y="1274627"/>
            <a:ext cx="3933940" cy="3736079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3127" y="1296082"/>
            <a:ext cx="3738765" cy="3693171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1366" y="1274627"/>
            <a:ext cx="3747681" cy="3736079"/>
          </a:xfrm>
          <a:prstGeom prst="rect">
            <a:avLst/>
          </a:prstGeom>
        </p:spPr>
      </p:pic>
      <p:sp>
        <p:nvSpPr>
          <p:cNvPr id="47" name="圆角矩形 46"/>
          <p:cNvSpPr/>
          <p:nvPr/>
        </p:nvSpPr>
        <p:spPr>
          <a:xfrm>
            <a:off x="1148553" y="5562429"/>
            <a:ext cx="9893304" cy="938445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1540919" y="5723542"/>
            <a:ext cx="9137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n-ea"/>
              </a:rPr>
              <a:t>从图</a:t>
            </a:r>
            <a:r>
              <a:rPr lang="zh-CN" altLang="en-US" sz="2000" dirty="0" smtClean="0">
                <a:latin typeface="+mn-ea"/>
              </a:rPr>
              <a:t>中我们可以看出：随机森林的召回率达到了大约</a:t>
            </a:r>
            <a:r>
              <a:rPr lang="en-US" altLang="zh-CN" sz="2000" dirty="0" smtClean="0">
                <a:latin typeface="+mn-ea"/>
              </a:rPr>
              <a:t>65%</a:t>
            </a:r>
            <a:r>
              <a:rPr lang="zh-CN" altLang="en-US" sz="2000" dirty="0" smtClean="0">
                <a:latin typeface="+mn-ea"/>
              </a:rPr>
              <a:t>，相比其他模型</a:t>
            </a:r>
            <a:r>
              <a:rPr lang="zh-CN" altLang="en-US" sz="2000" dirty="0">
                <a:latin typeface="+mn-ea"/>
              </a:rPr>
              <a:t>远远</a:t>
            </a:r>
            <a:r>
              <a:rPr lang="zh-CN" altLang="en-US" sz="2000" dirty="0" smtClean="0">
                <a:latin typeface="+mn-ea"/>
              </a:rPr>
              <a:t>领先；而三种模型的精确率都不算低，尤其是随机森林，连</a:t>
            </a:r>
            <a:r>
              <a:rPr lang="en-US" altLang="zh-CN" sz="2000" dirty="0" err="1" smtClean="0">
                <a:latin typeface="+mn-ea"/>
              </a:rPr>
              <a:t>knn</a:t>
            </a:r>
            <a:r>
              <a:rPr lang="zh-CN" altLang="en-US" sz="2000" dirty="0" smtClean="0">
                <a:latin typeface="+mn-ea"/>
              </a:rPr>
              <a:t>也达到了大约</a:t>
            </a:r>
            <a:r>
              <a:rPr lang="en-US" altLang="zh-CN" sz="2000" dirty="0" smtClean="0">
                <a:latin typeface="+mn-ea"/>
              </a:rPr>
              <a:t>80%</a:t>
            </a:r>
            <a:endParaRPr lang="zh-CN" altLang="en-US" sz="2000" dirty="0">
              <a:latin typeface="+mn-ea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1672046" y="1028700"/>
            <a:ext cx="1946365" cy="875926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5583051" y="1050988"/>
            <a:ext cx="1946365" cy="875926"/>
          </a:xfrm>
          <a:prstGeom prst="ellipse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9588752" y="1050988"/>
            <a:ext cx="1946365" cy="875926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1699528" y="1169741"/>
            <a:ext cx="2155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召回率：</a:t>
            </a:r>
            <a:r>
              <a:rPr lang="en-US" altLang="zh-CN" dirty="0" smtClean="0"/>
              <a:t>49.48%</a:t>
            </a:r>
          </a:p>
          <a:p>
            <a:r>
              <a:rPr lang="zh-CN" altLang="en-US" dirty="0"/>
              <a:t>精确</a:t>
            </a:r>
            <a:r>
              <a:rPr lang="zh-CN" altLang="en-US" dirty="0" smtClean="0"/>
              <a:t>率：</a:t>
            </a:r>
            <a:r>
              <a:rPr lang="en-US" altLang="zh-CN" dirty="0" smtClean="0"/>
              <a:t>89.85%</a:t>
            </a:r>
            <a:endParaRPr lang="zh-CN" altLang="en-US" dirty="0"/>
          </a:p>
        </p:txBody>
      </p:sp>
      <p:sp>
        <p:nvSpPr>
          <p:cNvPr id="54" name="文本框 53"/>
          <p:cNvSpPr txBox="1"/>
          <p:nvPr/>
        </p:nvSpPr>
        <p:spPr>
          <a:xfrm>
            <a:off x="5668274" y="1148537"/>
            <a:ext cx="1921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召回率：</a:t>
            </a:r>
            <a:r>
              <a:rPr lang="en-US" altLang="zh-CN" dirty="0" smtClean="0"/>
              <a:t>62.53%</a:t>
            </a:r>
          </a:p>
          <a:p>
            <a:r>
              <a:rPr lang="zh-CN" altLang="en-US" dirty="0"/>
              <a:t>精确</a:t>
            </a:r>
            <a:r>
              <a:rPr lang="zh-CN" altLang="en-US" dirty="0" smtClean="0"/>
              <a:t>率：</a:t>
            </a:r>
            <a:r>
              <a:rPr lang="en-US" altLang="zh-CN" dirty="0" smtClean="0"/>
              <a:t>92.52%</a:t>
            </a:r>
            <a:endParaRPr lang="zh-CN" altLang="en-US" dirty="0"/>
          </a:p>
        </p:txBody>
      </p:sp>
      <p:sp>
        <p:nvSpPr>
          <p:cNvPr id="55" name="文本框 54"/>
          <p:cNvSpPr txBox="1"/>
          <p:nvPr/>
        </p:nvSpPr>
        <p:spPr>
          <a:xfrm>
            <a:off x="9649344" y="1165785"/>
            <a:ext cx="1921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召回率：</a:t>
            </a:r>
            <a:r>
              <a:rPr lang="en-US" altLang="zh-CN" dirty="0" smtClean="0"/>
              <a:t>34.37%</a:t>
            </a:r>
          </a:p>
          <a:p>
            <a:r>
              <a:rPr lang="zh-CN" altLang="en-US" dirty="0"/>
              <a:t>精确</a:t>
            </a:r>
            <a:r>
              <a:rPr lang="zh-CN" altLang="en-US" dirty="0" smtClean="0"/>
              <a:t>率：</a:t>
            </a:r>
            <a:r>
              <a:rPr lang="en-US" altLang="zh-CN" dirty="0" smtClean="0"/>
              <a:t>79.05%</a:t>
            </a:r>
            <a:endParaRPr lang="zh-CN" altLang="en-US" dirty="0"/>
          </a:p>
        </p:txBody>
      </p:sp>
      <p:sp>
        <p:nvSpPr>
          <p:cNvPr id="56" name="文本框 55"/>
          <p:cNvSpPr txBox="1"/>
          <p:nvPr/>
        </p:nvSpPr>
        <p:spPr>
          <a:xfrm>
            <a:off x="1345474" y="5013937"/>
            <a:ext cx="15283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支持向量机</a:t>
            </a:r>
            <a:endParaRPr lang="zh-CN" altLang="en-US" sz="2000" dirty="0"/>
          </a:p>
        </p:txBody>
      </p:sp>
      <p:sp>
        <p:nvSpPr>
          <p:cNvPr id="57" name="文本框 56"/>
          <p:cNvSpPr txBox="1"/>
          <p:nvPr/>
        </p:nvSpPr>
        <p:spPr>
          <a:xfrm>
            <a:off x="5516731" y="5031185"/>
            <a:ext cx="1502228" cy="382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随机森林</a:t>
            </a:r>
            <a:endParaRPr lang="zh-CN" altLang="en-US" dirty="0"/>
          </a:p>
        </p:txBody>
      </p:sp>
      <p:sp>
        <p:nvSpPr>
          <p:cNvPr id="58" name="文本框 57"/>
          <p:cNvSpPr txBox="1"/>
          <p:nvPr/>
        </p:nvSpPr>
        <p:spPr>
          <a:xfrm>
            <a:off x="9875520" y="5049679"/>
            <a:ext cx="1110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knn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4963442" y="39600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kern="100" dirty="0">
                <a:latin typeface="+mn-ea"/>
                <a:cs typeface="Times New Roman" panose="02020603050405020304" pitchFamily="18" charset="0"/>
              </a:rPr>
              <a:t>召回</a:t>
            </a:r>
            <a:r>
              <a:rPr lang="zh-CN" altLang="zh-CN" kern="100" dirty="0" smtClean="0">
                <a:latin typeface="+mn-ea"/>
                <a:cs typeface="Times New Roman" panose="02020603050405020304" pitchFamily="18" charset="0"/>
              </a:rPr>
              <a:t>率</a:t>
            </a:r>
            <a:r>
              <a:rPr lang="en-US" altLang="zh-CN" kern="100" dirty="0" smtClean="0">
                <a:latin typeface="+mn-ea"/>
                <a:cs typeface="Times New Roman" panose="02020603050405020304" pitchFamily="18" charset="0"/>
              </a:rPr>
              <a:t> : TP</a:t>
            </a:r>
            <a:r>
              <a:rPr lang="en-US" altLang="zh-CN" kern="100" dirty="0">
                <a:latin typeface="+mn-ea"/>
                <a:cs typeface="Times New Roman" panose="02020603050405020304" pitchFamily="18" charset="0"/>
              </a:rPr>
              <a:t>/(TP+FN</a:t>
            </a:r>
            <a:r>
              <a:rPr lang="en-US" altLang="zh-CN" kern="100" dirty="0" smtClean="0">
                <a:latin typeface="+mn-ea"/>
                <a:cs typeface="Times New Roman" panose="02020603050405020304" pitchFamily="18" charset="0"/>
              </a:rPr>
              <a:t>)            </a:t>
            </a:r>
            <a:r>
              <a:rPr lang="zh-CN" altLang="zh-CN" kern="100" dirty="0" smtClean="0">
                <a:latin typeface="+mn-ea"/>
                <a:cs typeface="Times New Roman" panose="02020603050405020304" pitchFamily="18" charset="0"/>
              </a:rPr>
              <a:t>精确率</a:t>
            </a:r>
            <a:r>
              <a:rPr lang="en-US" altLang="zh-CN" kern="100" dirty="0" smtClean="0">
                <a:latin typeface="+mn-ea"/>
                <a:cs typeface="Times New Roman" panose="02020603050405020304" pitchFamily="18" charset="0"/>
              </a:rPr>
              <a:t> : TP</a:t>
            </a:r>
            <a:r>
              <a:rPr lang="en-US" altLang="zh-CN" kern="100" dirty="0">
                <a:latin typeface="+mn-ea"/>
                <a:cs typeface="Times New Roman" panose="02020603050405020304" pitchFamily="18" charset="0"/>
              </a:rPr>
              <a:t>/(TP+FP)</a:t>
            </a:r>
            <a:endParaRPr lang="zh-CN" altLang="zh-CN" kern="100" dirty="0">
              <a:latin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7" grpId="0" animBg="1"/>
      <p:bldP spid="48" grpId="0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 smtClean="0">
                <a:latin typeface="+mn-ea"/>
                <a:ea typeface="+mn-ea"/>
              </a:rPr>
              <a:t>ROC</a:t>
            </a:r>
            <a:r>
              <a:rPr lang="zh-CN" altLang="en-US" sz="3200" dirty="0" smtClean="0">
                <a:latin typeface="+mn-ea"/>
                <a:ea typeface="+mn-ea"/>
              </a:rPr>
              <a:t>曲线</a:t>
            </a:r>
            <a:r>
              <a:rPr lang="en-US" altLang="zh-CN" sz="3200" dirty="0" smtClean="0">
                <a:latin typeface="+mn-ea"/>
                <a:ea typeface="+mn-ea"/>
              </a:rPr>
              <a:t>&amp;AUC</a:t>
            </a:r>
            <a:endParaRPr lang="zh-CN" altLang="en-US" sz="3200" dirty="0">
              <a:latin typeface="+mn-ea"/>
              <a:ea typeface="+mn-ea"/>
            </a:endParaRPr>
          </a:p>
        </p:txBody>
      </p:sp>
      <p:grpSp>
        <p:nvGrpSpPr>
          <p:cNvPr id="5" name="89d65179-79f5-4cb2-a693-913a47e1e5df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609609" y="2073971"/>
            <a:ext cx="2882779" cy="3078465"/>
            <a:chOff x="4609609" y="2073971"/>
            <a:chExt cx="2882779" cy="3078465"/>
          </a:xfrm>
        </p:grpSpPr>
        <p:grpSp>
          <p:nvGrpSpPr>
            <p:cNvPr id="12" name="ïšḷîḑé"/>
            <p:cNvGrpSpPr/>
            <p:nvPr/>
          </p:nvGrpSpPr>
          <p:grpSpPr>
            <a:xfrm>
              <a:off x="4609609" y="2073971"/>
              <a:ext cx="2882779" cy="2258815"/>
              <a:chOff x="7729538" y="2913063"/>
              <a:chExt cx="1312863" cy="1028700"/>
            </a:xfrm>
          </p:grpSpPr>
          <p:sp>
            <p:nvSpPr>
              <p:cNvPr id="23" name="îṥḷíḑé"/>
              <p:cNvSpPr/>
              <p:nvPr/>
            </p:nvSpPr>
            <p:spPr bwMode="auto">
              <a:xfrm>
                <a:off x="8245476" y="3076575"/>
                <a:ext cx="501650" cy="708025"/>
              </a:xfrm>
              <a:custGeom>
                <a:avLst/>
                <a:gdLst>
                  <a:gd name="T0" fmla="*/ 316 w 449"/>
                  <a:gd name="T1" fmla="*/ 634 h 634"/>
                  <a:gd name="T2" fmla="*/ 449 w 449"/>
                  <a:gd name="T3" fmla="*/ 315 h 634"/>
                  <a:gd name="T4" fmla="*/ 320 w 449"/>
                  <a:gd name="T5" fmla="*/ 0 h 634"/>
                  <a:gd name="T6" fmla="*/ 0 w 449"/>
                  <a:gd name="T7" fmla="*/ 315 h 634"/>
                  <a:gd name="T8" fmla="*/ 316 w 449"/>
                  <a:gd name="T9" fmla="*/ 634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9" h="634">
                    <a:moveTo>
                      <a:pt x="316" y="634"/>
                    </a:moveTo>
                    <a:cubicBezTo>
                      <a:pt x="398" y="553"/>
                      <a:pt x="449" y="440"/>
                      <a:pt x="449" y="315"/>
                    </a:cubicBezTo>
                    <a:cubicBezTo>
                      <a:pt x="449" y="192"/>
                      <a:pt x="400" y="81"/>
                      <a:pt x="320" y="0"/>
                    </a:cubicBezTo>
                    <a:cubicBezTo>
                      <a:pt x="0" y="315"/>
                      <a:pt x="0" y="315"/>
                      <a:pt x="0" y="315"/>
                    </a:cubicBezTo>
                    <a:lnTo>
                      <a:pt x="316" y="634"/>
                    </a:lnTo>
                    <a:close/>
                  </a:path>
                </a:pathLst>
              </a:custGeom>
              <a:solidFill>
                <a:srgbClr val="EF5E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ïśḻïḍê"/>
              <p:cNvSpPr/>
              <p:nvPr/>
            </p:nvSpPr>
            <p:spPr bwMode="auto">
              <a:xfrm>
                <a:off x="8226426" y="3057525"/>
                <a:ext cx="534988" cy="746125"/>
              </a:xfrm>
              <a:custGeom>
                <a:avLst/>
                <a:gdLst>
                  <a:gd name="T0" fmla="*/ 333 w 478"/>
                  <a:gd name="T1" fmla="*/ 668 h 668"/>
                  <a:gd name="T2" fmla="*/ 0 w 478"/>
                  <a:gd name="T3" fmla="*/ 332 h 668"/>
                  <a:gd name="T4" fmla="*/ 337 w 478"/>
                  <a:gd name="T5" fmla="*/ 0 h 668"/>
                  <a:gd name="T6" fmla="*/ 346 w 478"/>
                  <a:gd name="T7" fmla="*/ 9 h 668"/>
                  <a:gd name="T8" fmla="*/ 478 w 478"/>
                  <a:gd name="T9" fmla="*/ 332 h 668"/>
                  <a:gd name="T10" fmla="*/ 342 w 478"/>
                  <a:gd name="T11" fmla="*/ 659 h 668"/>
                  <a:gd name="T12" fmla="*/ 333 w 478"/>
                  <a:gd name="T13" fmla="*/ 668 h 668"/>
                  <a:gd name="T14" fmla="*/ 34 w 478"/>
                  <a:gd name="T15" fmla="*/ 332 h 668"/>
                  <a:gd name="T16" fmla="*/ 333 w 478"/>
                  <a:gd name="T17" fmla="*/ 634 h 668"/>
                  <a:gd name="T18" fmla="*/ 454 w 478"/>
                  <a:gd name="T19" fmla="*/ 332 h 668"/>
                  <a:gd name="T20" fmla="*/ 337 w 478"/>
                  <a:gd name="T21" fmla="*/ 34 h 668"/>
                  <a:gd name="T22" fmla="*/ 34 w 478"/>
                  <a:gd name="T23" fmla="*/ 332 h 6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8" h="668">
                    <a:moveTo>
                      <a:pt x="333" y="668"/>
                    </a:moveTo>
                    <a:cubicBezTo>
                      <a:pt x="0" y="332"/>
                      <a:pt x="0" y="332"/>
                      <a:pt x="0" y="332"/>
                    </a:cubicBezTo>
                    <a:cubicBezTo>
                      <a:pt x="337" y="0"/>
                      <a:pt x="337" y="0"/>
                      <a:pt x="337" y="0"/>
                    </a:cubicBezTo>
                    <a:cubicBezTo>
                      <a:pt x="346" y="9"/>
                      <a:pt x="346" y="9"/>
                      <a:pt x="346" y="9"/>
                    </a:cubicBezTo>
                    <a:cubicBezTo>
                      <a:pt x="431" y="96"/>
                      <a:pt x="478" y="210"/>
                      <a:pt x="478" y="332"/>
                    </a:cubicBezTo>
                    <a:cubicBezTo>
                      <a:pt x="478" y="456"/>
                      <a:pt x="430" y="572"/>
                      <a:pt x="342" y="659"/>
                    </a:cubicBezTo>
                    <a:lnTo>
                      <a:pt x="333" y="668"/>
                    </a:lnTo>
                    <a:close/>
                    <a:moveTo>
                      <a:pt x="34" y="332"/>
                    </a:moveTo>
                    <a:cubicBezTo>
                      <a:pt x="333" y="634"/>
                      <a:pt x="333" y="634"/>
                      <a:pt x="333" y="634"/>
                    </a:cubicBezTo>
                    <a:cubicBezTo>
                      <a:pt x="411" y="552"/>
                      <a:pt x="454" y="445"/>
                      <a:pt x="454" y="332"/>
                    </a:cubicBezTo>
                    <a:cubicBezTo>
                      <a:pt x="454" y="221"/>
                      <a:pt x="413" y="116"/>
                      <a:pt x="337" y="34"/>
                    </a:cubicBezTo>
                    <a:lnTo>
                      <a:pt x="34" y="332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iṩlíḋê"/>
              <p:cNvSpPr/>
              <p:nvPr/>
            </p:nvSpPr>
            <p:spPr bwMode="auto">
              <a:xfrm>
                <a:off x="8126413" y="2927350"/>
                <a:ext cx="476250" cy="500063"/>
              </a:xfrm>
              <a:custGeom>
                <a:avLst/>
                <a:gdLst>
                  <a:gd name="T0" fmla="*/ 107 w 427"/>
                  <a:gd name="T1" fmla="*/ 0 h 449"/>
                  <a:gd name="T2" fmla="*/ 0 w 427"/>
                  <a:gd name="T3" fmla="*/ 13 h 449"/>
                  <a:gd name="T4" fmla="*/ 107 w 427"/>
                  <a:gd name="T5" fmla="*/ 449 h 449"/>
                  <a:gd name="T6" fmla="*/ 427 w 427"/>
                  <a:gd name="T7" fmla="*/ 134 h 449"/>
                  <a:gd name="T8" fmla="*/ 107 w 427"/>
                  <a:gd name="T9" fmla="*/ 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7" h="449">
                    <a:moveTo>
                      <a:pt x="107" y="0"/>
                    </a:moveTo>
                    <a:cubicBezTo>
                      <a:pt x="70" y="0"/>
                      <a:pt x="34" y="5"/>
                      <a:pt x="0" y="13"/>
                    </a:cubicBezTo>
                    <a:cubicBezTo>
                      <a:pt x="107" y="449"/>
                      <a:pt x="107" y="449"/>
                      <a:pt x="107" y="449"/>
                    </a:cubicBezTo>
                    <a:cubicBezTo>
                      <a:pt x="427" y="134"/>
                      <a:pt x="427" y="134"/>
                      <a:pt x="427" y="134"/>
                    </a:cubicBezTo>
                    <a:cubicBezTo>
                      <a:pt x="346" y="51"/>
                      <a:pt x="232" y="0"/>
                      <a:pt x="107" y="0"/>
                    </a:cubicBezTo>
                    <a:close/>
                  </a:path>
                </a:pathLst>
              </a:custGeom>
              <a:solidFill>
                <a:srgbClr val="08C5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îṡḷíḓê"/>
              <p:cNvSpPr/>
              <p:nvPr/>
            </p:nvSpPr>
            <p:spPr bwMode="auto">
              <a:xfrm>
                <a:off x="8108951" y="2913063"/>
                <a:ext cx="512763" cy="539750"/>
              </a:xfrm>
              <a:custGeom>
                <a:avLst/>
                <a:gdLst>
                  <a:gd name="T0" fmla="*/ 115 w 459"/>
                  <a:gd name="T1" fmla="*/ 484 h 484"/>
                  <a:gd name="T2" fmla="*/ 0 w 459"/>
                  <a:gd name="T3" fmla="*/ 16 h 484"/>
                  <a:gd name="T4" fmla="*/ 12 w 459"/>
                  <a:gd name="T5" fmla="*/ 13 h 484"/>
                  <a:gd name="T6" fmla="*/ 122 w 459"/>
                  <a:gd name="T7" fmla="*/ 0 h 484"/>
                  <a:gd name="T8" fmla="*/ 451 w 459"/>
                  <a:gd name="T9" fmla="*/ 138 h 484"/>
                  <a:gd name="T10" fmla="*/ 459 w 459"/>
                  <a:gd name="T11" fmla="*/ 147 h 484"/>
                  <a:gd name="T12" fmla="*/ 115 w 459"/>
                  <a:gd name="T13" fmla="*/ 484 h 484"/>
                  <a:gd name="T14" fmla="*/ 29 w 459"/>
                  <a:gd name="T15" fmla="*/ 34 h 484"/>
                  <a:gd name="T16" fmla="*/ 129 w 459"/>
                  <a:gd name="T17" fmla="*/ 438 h 484"/>
                  <a:gd name="T18" fmla="*/ 425 w 459"/>
                  <a:gd name="T19" fmla="*/ 146 h 484"/>
                  <a:gd name="T20" fmla="*/ 122 w 459"/>
                  <a:gd name="T21" fmla="*/ 24 h 484"/>
                  <a:gd name="T22" fmla="*/ 29 w 459"/>
                  <a:gd name="T23" fmla="*/ 34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59" h="484">
                    <a:moveTo>
                      <a:pt x="115" y="484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48" y="4"/>
                      <a:pt x="85" y="0"/>
                      <a:pt x="122" y="0"/>
                    </a:cubicBezTo>
                    <a:cubicBezTo>
                      <a:pt x="247" y="0"/>
                      <a:pt x="363" y="49"/>
                      <a:pt x="451" y="138"/>
                    </a:cubicBezTo>
                    <a:cubicBezTo>
                      <a:pt x="459" y="147"/>
                      <a:pt x="459" y="147"/>
                      <a:pt x="459" y="147"/>
                    </a:cubicBezTo>
                    <a:lnTo>
                      <a:pt x="115" y="484"/>
                    </a:lnTo>
                    <a:close/>
                    <a:moveTo>
                      <a:pt x="29" y="34"/>
                    </a:moveTo>
                    <a:cubicBezTo>
                      <a:pt x="129" y="438"/>
                      <a:pt x="129" y="438"/>
                      <a:pt x="129" y="438"/>
                    </a:cubicBezTo>
                    <a:cubicBezTo>
                      <a:pt x="425" y="146"/>
                      <a:pt x="425" y="146"/>
                      <a:pt x="425" y="146"/>
                    </a:cubicBezTo>
                    <a:cubicBezTo>
                      <a:pt x="343" y="67"/>
                      <a:pt x="236" y="24"/>
                      <a:pt x="122" y="24"/>
                    </a:cubicBezTo>
                    <a:cubicBezTo>
                      <a:pt x="91" y="24"/>
                      <a:pt x="60" y="27"/>
                      <a:pt x="29" y="34"/>
                    </a:cubicBez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ïşḷídé"/>
              <p:cNvSpPr/>
              <p:nvPr/>
            </p:nvSpPr>
            <p:spPr bwMode="auto">
              <a:xfrm>
                <a:off x="7743826" y="2941638"/>
                <a:ext cx="854075" cy="987425"/>
              </a:xfrm>
              <a:custGeom>
                <a:avLst/>
                <a:gdLst>
                  <a:gd name="T0" fmla="*/ 342 w 765"/>
                  <a:gd name="T1" fmla="*/ 0 h 885"/>
                  <a:gd name="T2" fmla="*/ 0 w 765"/>
                  <a:gd name="T3" fmla="*/ 436 h 885"/>
                  <a:gd name="T4" fmla="*/ 449 w 765"/>
                  <a:gd name="T5" fmla="*/ 885 h 885"/>
                  <a:gd name="T6" fmla="*/ 765 w 765"/>
                  <a:gd name="T7" fmla="*/ 755 h 885"/>
                  <a:gd name="T8" fmla="*/ 449 w 765"/>
                  <a:gd name="T9" fmla="*/ 436 h 885"/>
                  <a:gd name="T10" fmla="*/ 342 w 765"/>
                  <a:gd name="T11" fmla="*/ 0 h 8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885">
                    <a:moveTo>
                      <a:pt x="342" y="0"/>
                    </a:moveTo>
                    <a:cubicBezTo>
                      <a:pt x="146" y="48"/>
                      <a:pt x="0" y="225"/>
                      <a:pt x="0" y="436"/>
                    </a:cubicBezTo>
                    <a:cubicBezTo>
                      <a:pt x="0" y="684"/>
                      <a:pt x="201" y="885"/>
                      <a:pt x="449" y="885"/>
                    </a:cubicBezTo>
                    <a:cubicBezTo>
                      <a:pt x="572" y="885"/>
                      <a:pt x="684" y="835"/>
                      <a:pt x="765" y="755"/>
                    </a:cubicBezTo>
                    <a:cubicBezTo>
                      <a:pt x="449" y="436"/>
                      <a:pt x="449" y="436"/>
                      <a:pt x="449" y="436"/>
                    </a:cubicBezTo>
                    <a:lnTo>
                      <a:pt x="34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ïşlíḍè"/>
              <p:cNvSpPr/>
              <p:nvPr/>
            </p:nvSpPr>
            <p:spPr bwMode="auto">
              <a:xfrm>
                <a:off x="7729538" y="2927350"/>
                <a:ext cx="884238" cy="1014413"/>
              </a:xfrm>
              <a:custGeom>
                <a:avLst/>
                <a:gdLst>
                  <a:gd name="T0" fmla="*/ 461 w 790"/>
                  <a:gd name="T1" fmla="*/ 910 h 910"/>
                  <a:gd name="T2" fmla="*/ 0 w 790"/>
                  <a:gd name="T3" fmla="*/ 449 h 910"/>
                  <a:gd name="T4" fmla="*/ 351 w 790"/>
                  <a:gd name="T5" fmla="*/ 1 h 910"/>
                  <a:gd name="T6" fmla="*/ 365 w 790"/>
                  <a:gd name="T7" fmla="*/ 10 h 910"/>
                  <a:gd name="T8" fmla="*/ 472 w 790"/>
                  <a:gd name="T9" fmla="*/ 443 h 910"/>
                  <a:gd name="T10" fmla="*/ 786 w 790"/>
                  <a:gd name="T11" fmla="*/ 759 h 910"/>
                  <a:gd name="T12" fmla="*/ 786 w 790"/>
                  <a:gd name="T13" fmla="*/ 776 h 910"/>
                  <a:gd name="T14" fmla="*/ 461 w 790"/>
                  <a:gd name="T15" fmla="*/ 910 h 910"/>
                  <a:gd name="T16" fmla="*/ 345 w 790"/>
                  <a:gd name="T17" fmla="*/ 28 h 910"/>
                  <a:gd name="T18" fmla="*/ 24 w 790"/>
                  <a:gd name="T19" fmla="*/ 449 h 910"/>
                  <a:gd name="T20" fmla="*/ 461 w 790"/>
                  <a:gd name="T21" fmla="*/ 886 h 910"/>
                  <a:gd name="T22" fmla="*/ 760 w 790"/>
                  <a:gd name="T23" fmla="*/ 768 h 910"/>
                  <a:gd name="T24" fmla="*/ 452 w 790"/>
                  <a:gd name="T25" fmla="*/ 457 h 910"/>
                  <a:gd name="T26" fmla="*/ 449 w 790"/>
                  <a:gd name="T27" fmla="*/ 452 h 910"/>
                  <a:gd name="T28" fmla="*/ 345 w 790"/>
                  <a:gd name="T29" fmla="*/ 28 h 9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0" h="910">
                    <a:moveTo>
                      <a:pt x="461" y="910"/>
                    </a:moveTo>
                    <a:cubicBezTo>
                      <a:pt x="207" y="910"/>
                      <a:pt x="0" y="703"/>
                      <a:pt x="0" y="449"/>
                    </a:cubicBezTo>
                    <a:cubicBezTo>
                      <a:pt x="0" y="236"/>
                      <a:pt x="144" y="52"/>
                      <a:pt x="351" y="1"/>
                    </a:cubicBezTo>
                    <a:cubicBezTo>
                      <a:pt x="357" y="0"/>
                      <a:pt x="364" y="4"/>
                      <a:pt x="365" y="10"/>
                    </a:cubicBezTo>
                    <a:cubicBezTo>
                      <a:pt x="472" y="443"/>
                      <a:pt x="472" y="443"/>
                      <a:pt x="472" y="443"/>
                    </a:cubicBezTo>
                    <a:cubicBezTo>
                      <a:pt x="786" y="759"/>
                      <a:pt x="786" y="759"/>
                      <a:pt x="786" y="759"/>
                    </a:cubicBezTo>
                    <a:cubicBezTo>
                      <a:pt x="790" y="764"/>
                      <a:pt x="790" y="772"/>
                      <a:pt x="786" y="776"/>
                    </a:cubicBezTo>
                    <a:cubicBezTo>
                      <a:pt x="699" y="863"/>
                      <a:pt x="583" y="910"/>
                      <a:pt x="461" y="910"/>
                    </a:cubicBezTo>
                    <a:close/>
                    <a:moveTo>
                      <a:pt x="345" y="28"/>
                    </a:moveTo>
                    <a:cubicBezTo>
                      <a:pt x="155" y="80"/>
                      <a:pt x="24" y="251"/>
                      <a:pt x="24" y="449"/>
                    </a:cubicBezTo>
                    <a:cubicBezTo>
                      <a:pt x="24" y="690"/>
                      <a:pt x="220" y="886"/>
                      <a:pt x="461" y="886"/>
                    </a:cubicBezTo>
                    <a:cubicBezTo>
                      <a:pt x="573" y="886"/>
                      <a:pt x="679" y="844"/>
                      <a:pt x="760" y="768"/>
                    </a:cubicBezTo>
                    <a:cubicBezTo>
                      <a:pt x="452" y="457"/>
                      <a:pt x="452" y="457"/>
                      <a:pt x="452" y="457"/>
                    </a:cubicBezTo>
                    <a:cubicBezTo>
                      <a:pt x="451" y="456"/>
                      <a:pt x="450" y="454"/>
                      <a:pt x="449" y="452"/>
                    </a:cubicBezTo>
                    <a:lnTo>
                      <a:pt x="345" y="28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íšľíḑé"/>
              <p:cNvSpPr/>
              <p:nvPr/>
            </p:nvSpPr>
            <p:spPr bwMode="auto">
              <a:xfrm>
                <a:off x="8656638" y="3214688"/>
                <a:ext cx="26988" cy="69850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íšḷiḍe"/>
              <p:cNvSpPr/>
              <p:nvPr/>
            </p:nvSpPr>
            <p:spPr bwMode="auto">
              <a:xfrm>
                <a:off x="8585201" y="3248025"/>
                <a:ext cx="26988" cy="36513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iṡ1idé"/>
              <p:cNvSpPr/>
              <p:nvPr/>
            </p:nvSpPr>
            <p:spPr bwMode="auto">
              <a:xfrm>
                <a:off x="8728076" y="3167063"/>
                <a:ext cx="26988" cy="117475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i$ḷiḍé"/>
              <p:cNvSpPr/>
              <p:nvPr/>
            </p:nvSpPr>
            <p:spPr bwMode="auto">
              <a:xfrm>
                <a:off x="8801101" y="3124200"/>
                <a:ext cx="26988" cy="160338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ïṥ1ídé"/>
              <p:cNvSpPr/>
              <p:nvPr/>
            </p:nvSpPr>
            <p:spPr bwMode="auto">
              <a:xfrm>
                <a:off x="8870951" y="3073400"/>
                <a:ext cx="26988" cy="211138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ïṧ1ïďè"/>
              <p:cNvSpPr/>
              <p:nvPr/>
            </p:nvSpPr>
            <p:spPr bwMode="auto">
              <a:xfrm>
                <a:off x="8942388" y="3000375"/>
                <a:ext cx="26988" cy="285750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îśḷiḋê"/>
              <p:cNvSpPr/>
              <p:nvPr/>
            </p:nvSpPr>
            <p:spPr bwMode="auto">
              <a:xfrm>
                <a:off x="9015413" y="2928938"/>
                <a:ext cx="26988" cy="355600"/>
              </a:xfrm>
              <a:prstGeom prst="rect">
                <a:avLst/>
              </a:pr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ïṣľîḋê"/>
              <p:cNvSpPr/>
              <p:nvPr/>
            </p:nvSpPr>
            <p:spPr bwMode="auto">
              <a:xfrm>
                <a:off x="8440738" y="3416300"/>
                <a:ext cx="601663" cy="384175"/>
              </a:xfrm>
              <a:custGeom>
                <a:avLst/>
                <a:gdLst>
                  <a:gd name="T0" fmla="*/ 379 w 379"/>
                  <a:gd name="T1" fmla="*/ 242 h 242"/>
                  <a:gd name="T2" fmla="*/ 0 w 379"/>
                  <a:gd name="T3" fmla="*/ 242 h 242"/>
                  <a:gd name="T4" fmla="*/ 0 w 379"/>
                  <a:gd name="T5" fmla="*/ 0 h 242"/>
                  <a:gd name="T6" fmla="*/ 379 w 379"/>
                  <a:gd name="T7" fmla="*/ 0 h 242"/>
                  <a:gd name="T8" fmla="*/ 379 w 379"/>
                  <a:gd name="T9" fmla="*/ 242 h 242"/>
                  <a:gd name="T10" fmla="*/ 17 w 379"/>
                  <a:gd name="T11" fmla="*/ 225 h 242"/>
                  <a:gd name="T12" fmla="*/ 362 w 379"/>
                  <a:gd name="T13" fmla="*/ 225 h 242"/>
                  <a:gd name="T14" fmla="*/ 362 w 379"/>
                  <a:gd name="T15" fmla="*/ 16 h 242"/>
                  <a:gd name="T16" fmla="*/ 17 w 379"/>
                  <a:gd name="T17" fmla="*/ 16 h 242"/>
                  <a:gd name="T18" fmla="*/ 17 w 379"/>
                  <a:gd name="T19" fmla="*/ 225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9" h="242">
                    <a:moveTo>
                      <a:pt x="379" y="242"/>
                    </a:moveTo>
                    <a:lnTo>
                      <a:pt x="0" y="242"/>
                    </a:lnTo>
                    <a:lnTo>
                      <a:pt x="0" y="0"/>
                    </a:lnTo>
                    <a:lnTo>
                      <a:pt x="379" y="0"/>
                    </a:lnTo>
                    <a:lnTo>
                      <a:pt x="379" y="242"/>
                    </a:lnTo>
                    <a:close/>
                    <a:moveTo>
                      <a:pt x="17" y="225"/>
                    </a:moveTo>
                    <a:lnTo>
                      <a:pt x="362" y="225"/>
                    </a:lnTo>
                    <a:lnTo>
                      <a:pt x="362" y="16"/>
                    </a:lnTo>
                    <a:lnTo>
                      <a:pt x="17" y="16"/>
                    </a:lnTo>
                    <a:lnTo>
                      <a:pt x="17" y="225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îṧḻîḋe"/>
              <p:cNvSpPr/>
              <p:nvPr/>
            </p:nvSpPr>
            <p:spPr bwMode="auto">
              <a:xfrm>
                <a:off x="8455026" y="3455988"/>
                <a:ext cx="574675" cy="331788"/>
              </a:xfrm>
              <a:custGeom>
                <a:avLst/>
                <a:gdLst>
                  <a:gd name="T0" fmla="*/ 257 w 362"/>
                  <a:gd name="T1" fmla="*/ 85 h 209"/>
                  <a:gd name="T2" fmla="*/ 159 w 362"/>
                  <a:gd name="T3" fmla="*/ 43 h 209"/>
                  <a:gd name="T4" fmla="*/ 55 w 362"/>
                  <a:gd name="T5" fmla="*/ 114 h 209"/>
                  <a:gd name="T6" fmla="*/ 0 w 362"/>
                  <a:gd name="T7" fmla="*/ 58 h 209"/>
                  <a:gd name="T8" fmla="*/ 0 w 362"/>
                  <a:gd name="T9" fmla="*/ 209 h 209"/>
                  <a:gd name="T10" fmla="*/ 362 w 362"/>
                  <a:gd name="T11" fmla="*/ 209 h 209"/>
                  <a:gd name="T12" fmla="*/ 362 w 362"/>
                  <a:gd name="T13" fmla="*/ 0 h 209"/>
                  <a:gd name="T14" fmla="*/ 257 w 362"/>
                  <a:gd name="T15" fmla="*/ 85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2" h="209">
                    <a:moveTo>
                      <a:pt x="257" y="85"/>
                    </a:moveTo>
                    <a:lnTo>
                      <a:pt x="159" y="43"/>
                    </a:lnTo>
                    <a:lnTo>
                      <a:pt x="55" y="114"/>
                    </a:lnTo>
                    <a:lnTo>
                      <a:pt x="0" y="58"/>
                    </a:lnTo>
                    <a:lnTo>
                      <a:pt x="0" y="209"/>
                    </a:lnTo>
                    <a:lnTo>
                      <a:pt x="362" y="209"/>
                    </a:lnTo>
                    <a:lnTo>
                      <a:pt x="362" y="0"/>
                    </a:lnTo>
                    <a:lnTo>
                      <a:pt x="257" y="85"/>
                    </a:lnTo>
                    <a:close/>
                  </a:path>
                </a:pathLst>
              </a:custGeom>
              <a:solidFill>
                <a:srgbClr val="08C5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îṡľïḋe"/>
              <p:cNvSpPr/>
              <p:nvPr/>
            </p:nvSpPr>
            <p:spPr bwMode="auto">
              <a:xfrm>
                <a:off x="8440738" y="3427413"/>
                <a:ext cx="601663" cy="373063"/>
              </a:xfrm>
              <a:custGeom>
                <a:avLst/>
                <a:gdLst>
                  <a:gd name="T0" fmla="*/ 379 w 379"/>
                  <a:gd name="T1" fmla="*/ 235 h 235"/>
                  <a:gd name="T2" fmla="*/ 0 w 379"/>
                  <a:gd name="T3" fmla="*/ 235 h 235"/>
                  <a:gd name="T4" fmla="*/ 0 w 379"/>
                  <a:gd name="T5" fmla="*/ 55 h 235"/>
                  <a:gd name="T6" fmla="*/ 65 w 379"/>
                  <a:gd name="T7" fmla="*/ 121 h 235"/>
                  <a:gd name="T8" fmla="*/ 166 w 379"/>
                  <a:gd name="T9" fmla="*/ 51 h 235"/>
                  <a:gd name="T10" fmla="*/ 264 w 379"/>
                  <a:gd name="T11" fmla="*/ 93 h 235"/>
                  <a:gd name="T12" fmla="*/ 379 w 379"/>
                  <a:gd name="T13" fmla="*/ 0 h 235"/>
                  <a:gd name="T14" fmla="*/ 379 w 379"/>
                  <a:gd name="T15" fmla="*/ 235 h 235"/>
                  <a:gd name="T16" fmla="*/ 17 w 379"/>
                  <a:gd name="T17" fmla="*/ 218 h 235"/>
                  <a:gd name="T18" fmla="*/ 362 w 379"/>
                  <a:gd name="T19" fmla="*/ 218 h 235"/>
                  <a:gd name="T20" fmla="*/ 362 w 379"/>
                  <a:gd name="T21" fmla="*/ 35 h 235"/>
                  <a:gd name="T22" fmla="*/ 267 w 379"/>
                  <a:gd name="T23" fmla="*/ 113 h 235"/>
                  <a:gd name="T24" fmla="*/ 168 w 379"/>
                  <a:gd name="T25" fmla="*/ 70 h 235"/>
                  <a:gd name="T26" fmla="*/ 63 w 379"/>
                  <a:gd name="T27" fmla="*/ 142 h 235"/>
                  <a:gd name="T28" fmla="*/ 17 w 379"/>
                  <a:gd name="T29" fmla="*/ 97 h 235"/>
                  <a:gd name="T30" fmla="*/ 17 w 379"/>
                  <a:gd name="T31" fmla="*/ 218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79" h="235">
                    <a:moveTo>
                      <a:pt x="379" y="235"/>
                    </a:moveTo>
                    <a:lnTo>
                      <a:pt x="0" y="235"/>
                    </a:lnTo>
                    <a:lnTo>
                      <a:pt x="0" y="55"/>
                    </a:lnTo>
                    <a:lnTo>
                      <a:pt x="65" y="121"/>
                    </a:lnTo>
                    <a:lnTo>
                      <a:pt x="166" y="51"/>
                    </a:lnTo>
                    <a:lnTo>
                      <a:pt x="264" y="93"/>
                    </a:lnTo>
                    <a:lnTo>
                      <a:pt x="379" y="0"/>
                    </a:lnTo>
                    <a:lnTo>
                      <a:pt x="379" y="235"/>
                    </a:lnTo>
                    <a:close/>
                    <a:moveTo>
                      <a:pt x="17" y="218"/>
                    </a:moveTo>
                    <a:lnTo>
                      <a:pt x="362" y="218"/>
                    </a:lnTo>
                    <a:lnTo>
                      <a:pt x="362" y="35"/>
                    </a:lnTo>
                    <a:lnTo>
                      <a:pt x="267" y="113"/>
                    </a:lnTo>
                    <a:lnTo>
                      <a:pt x="168" y="70"/>
                    </a:lnTo>
                    <a:lnTo>
                      <a:pt x="63" y="142"/>
                    </a:lnTo>
                    <a:lnTo>
                      <a:pt x="17" y="97"/>
                    </a:lnTo>
                    <a:lnTo>
                      <a:pt x="17" y="218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îSḷíḍé"/>
              <p:cNvSpPr/>
              <p:nvPr/>
            </p:nvSpPr>
            <p:spPr bwMode="auto">
              <a:xfrm>
                <a:off x="8064501" y="3536950"/>
                <a:ext cx="104775" cy="1047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iṩľïḑê"/>
              <p:cNvSpPr/>
              <p:nvPr/>
            </p:nvSpPr>
            <p:spPr bwMode="auto">
              <a:xfrm>
                <a:off x="8050213" y="3524250"/>
                <a:ext cx="133350" cy="131763"/>
              </a:xfrm>
              <a:custGeom>
                <a:avLst/>
                <a:gdLst>
                  <a:gd name="T0" fmla="*/ 59 w 118"/>
                  <a:gd name="T1" fmla="*/ 118 h 118"/>
                  <a:gd name="T2" fmla="*/ 0 w 118"/>
                  <a:gd name="T3" fmla="*/ 59 h 118"/>
                  <a:gd name="T4" fmla="*/ 59 w 118"/>
                  <a:gd name="T5" fmla="*/ 0 h 118"/>
                  <a:gd name="T6" fmla="*/ 118 w 118"/>
                  <a:gd name="T7" fmla="*/ 59 h 118"/>
                  <a:gd name="T8" fmla="*/ 59 w 118"/>
                  <a:gd name="T9" fmla="*/ 118 h 118"/>
                  <a:gd name="T10" fmla="*/ 59 w 118"/>
                  <a:gd name="T11" fmla="*/ 24 h 118"/>
                  <a:gd name="T12" fmla="*/ 24 w 118"/>
                  <a:gd name="T13" fmla="*/ 59 h 118"/>
                  <a:gd name="T14" fmla="*/ 59 w 118"/>
                  <a:gd name="T15" fmla="*/ 94 h 118"/>
                  <a:gd name="T16" fmla="*/ 94 w 118"/>
                  <a:gd name="T17" fmla="*/ 59 h 118"/>
                  <a:gd name="T18" fmla="*/ 59 w 118"/>
                  <a:gd name="T19" fmla="*/ 2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8" h="118">
                    <a:moveTo>
                      <a:pt x="59" y="118"/>
                    </a:moveTo>
                    <a:cubicBezTo>
                      <a:pt x="26" y="118"/>
                      <a:pt x="0" y="92"/>
                      <a:pt x="0" y="59"/>
                    </a:cubicBezTo>
                    <a:cubicBezTo>
                      <a:pt x="0" y="26"/>
                      <a:pt x="26" y="0"/>
                      <a:pt x="59" y="0"/>
                    </a:cubicBezTo>
                    <a:cubicBezTo>
                      <a:pt x="92" y="0"/>
                      <a:pt x="118" y="26"/>
                      <a:pt x="118" y="59"/>
                    </a:cubicBezTo>
                    <a:cubicBezTo>
                      <a:pt x="118" y="92"/>
                      <a:pt x="92" y="118"/>
                      <a:pt x="59" y="118"/>
                    </a:cubicBezTo>
                    <a:close/>
                    <a:moveTo>
                      <a:pt x="59" y="24"/>
                    </a:moveTo>
                    <a:cubicBezTo>
                      <a:pt x="40" y="24"/>
                      <a:pt x="24" y="40"/>
                      <a:pt x="24" y="59"/>
                    </a:cubicBezTo>
                    <a:cubicBezTo>
                      <a:pt x="24" y="78"/>
                      <a:pt x="40" y="94"/>
                      <a:pt x="59" y="94"/>
                    </a:cubicBezTo>
                    <a:cubicBezTo>
                      <a:pt x="78" y="94"/>
                      <a:pt x="94" y="78"/>
                      <a:pt x="94" y="59"/>
                    </a:cubicBezTo>
                    <a:cubicBezTo>
                      <a:pt x="94" y="40"/>
                      <a:pt x="78" y="24"/>
                      <a:pt x="59" y="24"/>
                    </a:cubicBez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ïş1ïdê"/>
              <p:cNvSpPr/>
              <p:nvPr/>
            </p:nvSpPr>
            <p:spPr bwMode="auto">
              <a:xfrm>
                <a:off x="7885113" y="3359150"/>
                <a:ext cx="104775" cy="1047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iṡľíḓè"/>
              <p:cNvSpPr/>
              <p:nvPr/>
            </p:nvSpPr>
            <p:spPr bwMode="auto">
              <a:xfrm>
                <a:off x="7872413" y="3344863"/>
                <a:ext cx="131763" cy="131763"/>
              </a:xfrm>
              <a:custGeom>
                <a:avLst/>
                <a:gdLst>
                  <a:gd name="T0" fmla="*/ 59 w 118"/>
                  <a:gd name="T1" fmla="*/ 118 h 118"/>
                  <a:gd name="T2" fmla="*/ 0 w 118"/>
                  <a:gd name="T3" fmla="*/ 59 h 118"/>
                  <a:gd name="T4" fmla="*/ 59 w 118"/>
                  <a:gd name="T5" fmla="*/ 0 h 118"/>
                  <a:gd name="T6" fmla="*/ 118 w 118"/>
                  <a:gd name="T7" fmla="*/ 59 h 118"/>
                  <a:gd name="T8" fmla="*/ 59 w 118"/>
                  <a:gd name="T9" fmla="*/ 118 h 118"/>
                  <a:gd name="T10" fmla="*/ 59 w 118"/>
                  <a:gd name="T11" fmla="*/ 24 h 118"/>
                  <a:gd name="T12" fmla="*/ 24 w 118"/>
                  <a:gd name="T13" fmla="*/ 59 h 118"/>
                  <a:gd name="T14" fmla="*/ 59 w 118"/>
                  <a:gd name="T15" fmla="*/ 94 h 118"/>
                  <a:gd name="T16" fmla="*/ 94 w 118"/>
                  <a:gd name="T17" fmla="*/ 59 h 118"/>
                  <a:gd name="T18" fmla="*/ 59 w 118"/>
                  <a:gd name="T19" fmla="*/ 2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8" h="118">
                    <a:moveTo>
                      <a:pt x="59" y="118"/>
                    </a:moveTo>
                    <a:cubicBezTo>
                      <a:pt x="26" y="118"/>
                      <a:pt x="0" y="92"/>
                      <a:pt x="0" y="59"/>
                    </a:cubicBezTo>
                    <a:cubicBezTo>
                      <a:pt x="0" y="26"/>
                      <a:pt x="26" y="0"/>
                      <a:pt x="59" y="0"/>
                    </a:cubicBezTo>
                    <a:cubicBezTo>
                      <a:pt x="92" y="0"/>
                      <a:pt x="118" y="26"/>
                      <a:pt x="118" y="59"/>
                    </a:cubicBezTo>
                    <a:cubicBezTo>
                      <a:pt x="118" y="92"/>
                      <a:pt x="92" y="118"/>
                      <a:pt x="59" y="118"/>
                    </a:cubicBezTo>
                    <a:close/>
                    <a:moveTo>
                      <a:pt x="59" y="24"/>
                    </a:moveTo>
                    <a:cubicBezTo>
                      <a:pt x="40" y="24"/>
                      <a:pt x="24" y="40"/>
                      <a:pt x="24" y="59"/>
                    </a:cubicBezTo>
                    <a:cubicBezTo>
                      <a:pt x="24" y="78"/>
                      <a:pt x="40" y="94"/>
                      <a:pt x="59" y="94"/>
                    </a:cubicBezTo>
                    <a:cubicBezTo>
                      <a:pt x="78" y="94"/>
                      <a:pt x="94" y="78"/>
                      <a:pt x="94" y="59"/>
                    </a:cubicBezTo>
                    <a:cubicBezTo>
                      <a:pt x="94" y="40"/>
                      <a:pt x="78" y="24"/>
                      <a:pt x="59" y="24"/>
                    </a:cubicBez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î$ļïḋé"/>
              <p:cNvSpPr/>
              <p:nvPr/>
            </p:nvSpPr>
            <p:spPr bwMode="auto">
              <a:xfrm>
                <a:off x="7885113" y="3359150"/>
                <a:ext cx="287338" cy="285750"/>
              </a:xfrm>
              <a:custGeom>
                <a:avLst/>
                <a:gdLst>
                  <a:gd name="T0" fmla="*/ 0 w 181"/>
                  <a:gd name="T1" fmla="*/ 180 h 180"/>
                  <a:gd name="T2" fmla="*/ 181 w 181"/>
                  <a:gd name="T3" fmla="*/ 0 h 180"/>
                  <a:gd name="T4" fmla="*/ 0 w 181"/>
                  <a:gd name="T5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1" h="180">
                    <a:moveTo>
                      <a:pt x="0" y="180"/>
                    </a:moveTo>
                    <a:lnTo>
                      <a:pt x="181" y="0"/>
                    </a:lnTo>
                    <a:lnTo>
                      <a:pt x="0" y="1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ïṥḻïḑe"/>
              <p:cNvSpPr/>
              <p:nvPr/>
            </p:nvSpPr>
            <p:spPr bwMode="auto">
              <a:xfrm>
                <a:off x="7877176" y="3349625"/>
                <a:ext cx="303213" cy="303213"/>
              </a:xfrm>
              <a:custGeom>
                <a:avLst/>
                <a:gdLst>
                  <a:gd name="T0" fmla="*/ 11 w 191"/>
                  <a:gd name="T1" fmla="*/ 191 h 191"/>
                  <a:gd name="T2" fmla="*/ 0 w 191"/>
                  <a:gd name="T3" fmla="*/ 180 h 191"/>
                  <a:gd name="T4" fmla="*/ 180 w 191"/>
                  <a:gd name="T5" fmla="*/ 0 h 191"/>
                  <a:gd name="T6" fmla="*/ 191 w 191"/>
                  <a:gd name="T7" fmla="*/ 11 h 191"/>
                  <a:gd name="T8" fmla="*/ 11 w 191"/>
                  <a:gd name="T9" fmla="*/ 191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1" h="191">
                    <a:moveTo>
                      <a:pt x="11" y="191"/>
                    </a:moveTo>
                    <a:lnTo>
                      <a:pt x="0" y="180"/>
                    </a:lnTo>
                    <a:lnTo>
                      <a:pt x="180" y="0"/>
                    </a:lnTo>
                    <a:lnTo>
                      <a:pt x="191" y="11"/>
                    </a:lnTo>
                    <a:lnTo>
                      <a:pt x="11" y="191"/>
                    </a:lnTo>
                    <a:close/>
                  </a:path>
                </a:pathLst>
              </a:custGeom>
              <a:solidFill>
                <a:srgbClr val="545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3" name="íṧḻïdè"/>
            <p:cNvGrpSpPr/>
            <p:nvPr/>
          </p:nvGrpSpPr>
          <p:grpSpPr>
            <a:xfrm>
              <a:off x="5254069" y="4598399"/>
              <a:ext cx="1593850" cy="554037"/>
              <a:chOff x="2336800" y="976313"/>
              <a:chExt cx="1593850" cy="554037"/>
            </a:xfrm>
          </p:grpSpPr>
          <p:sp>
            <p:nvSpPr>
              <p:cNvPr id="14" name="iṣlïḍé"/>
              <p:cNvSpPr txBox="1"/>
              <p:nvPr/>
            </p:nvSpPr>
            <p:spPr>
              <a:xfrm>
                <a:off x="2336800" y="976313"/>
                <a:ext cx="902811" cy="2809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dirty="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PROJECT</a:t>
                </a:r>
                <a:endParaRPr lang="zh-CN" altLang="en-US" dirty="0">
                  <a:solidFill>
                    <a:schemeClr val="accent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5" name="íŝliḓè"/>
              <p:cNvSpPr txBox="1"/>
              <p:nvPr/>
            </p:nvSpPr>
            <p:spPr>
              <a:xfrm>
                <a:off x="2336800" y="1289510"/>
                <a:ext cx="563563" cy="22891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PLAN</a:t>
                </a:r>
                <a:endParaRPr lang="zh-CN" alt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6" name="iṣlîďê"/>
              <p:cNvSpPr txBox="1"/>
              <p:nvPr/>
            </p:nvSpPr>
            <p:spPr>
              <a:xfrm>
                <a:off x="2955925" y="1285240"/>
                <a:ext cx="463549" cy="23745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2019</a:t>
                </a:r>
                <a:endParaRPr lang="zh-CN" altLang="en-US" dirty="0">
                  <a:solidFill>
                    <a:schemeClr val="accent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7" name="î$líḑè"/>
              <p:cNvSpPr/>
              <p:nvPr/>
            </p:nvSpPr>
            <p:spPr>
              <a:xfrm>
                <a:off x="3289300" y="981075"/>
                <a:ext cx="641350" cy="5397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8" name="iṡlïďê"/>
              <p:cNvSpPr/>
              <p:nvPr/>
            </p:nvSpPr>
            <p:spPr>
              <a:xfrm>
                <a:off x="3289300" y="1081405"/>
                <a:ext cx="641350" cy="5397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9" name="ïSlïďè"/>
              <p:cNvSpPr/>
              <p:nvPr/>
            </p:nvSpPr>
            <p:spPr>
              <a:xfrm>
                <a:off x="3289300" y="1181735"/>
                <a:ext cx="641350" cy="5397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0" name="îś1îďê"/>
              <p:cNvSpPr/>
              <p:nvPr/>
            </p:nvSpPr>
            <p:spPr>
              <a:xfrm>
                <a:off x="3470274" y="1282065"/>
                <a:ext cx="460375" cy="4762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1" name="iṥľíḑé"/>
              <p:cNvSpPr/>
              <p:nvPr/>
            </p:nvSpPr>
            <p:spPr>
              <a:xfrm>
                <a:off x="3470274" y="1382395"/>
                <a:ext cx="460375" cy="4762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2" name="íṡļidè"/>
              <p:cNvSpPr/>
              <p:nvPr/>
            </p:nvSpPr>
            <p:spPr>
              <a:xfrm>
                <a:off x="3470274" y="1482725"/>
                <a:ext cx="460375" cy="4762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</p:grpSp>
      </p:grpSp>
      <p:sp>
        <p:nvSpPr>
          <p:cNvPr id="53" name="文本框 52"/>
          <p:cNvSpPr txBox="1"/>
          <p:nvPr/>
        </p:nvSpPr>
        <p:spPr>
          <a:xfrm>
            <a:off x="669924" y="1568089"/>
            <a:ext cx="373608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然而就如准确度、精确度和召回率中随机</a:t>
            </a:r>
            <a:r>
              <a:rPr lang="zh-CN" altLang="en-US" sz="2000" dirty="0" smtClean="0"/>
              <a:t>森林都</a:t>
            </a:r>
            <a:r>
              <a:rPr lang="zh-CN" altLang="en-US" sz="2000" dirty="0"/>
              <a:t>优于其他的分类方法，但是并不是在所有的情形中</a:t>
            </a:r>
            <a:r>
              <a:rPr lang="zh-CN" altLang="en-US" sz="2000" dirty="0" smtClean="0"/>
              <a:t>，都</a:t>
            </a:r>
            <a:r>
              <a:rPr lang="zh-CN" altLang="en-US" sz="2000" dirty="0"/>
              <a:t>能够优于其他的分类方法。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665700" y="5224375"/>
            <a:ext cx="3619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+mn-ea"/>
              </a:rPr>
              <a:t>所以我们需要采用下一个重要的指标进行验证</a:t>
            </a:r>
            <a:r>
              <a:rPr lang="en-US" altLang="zh-CN" sz="2000" dirty="0" smtClean="0">
                <a:latin typeface="+mn-ea"/>
              </a:rPr>
              <a:t>——ROC</a:t>
            </a:r>
            <a:r>
              <a:rPr lang="zh-CN" altLang="en-US" sz="2000" dirty="0" smtClean="0">
                <a:latin typeface="+mn-ea"/>
              </a:rPr>
              <a:t>曲线</a:t>
            </a:r>
            <a:endParaRPr lang="zh-CN" altLang="en-US" sz="2000" dirty="0">
              <a:latin typeface="+mn-ea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665700" y="1410789"/>
            <a:ext cx="3527477" cy="1954680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下箭头 55"/>
          <p:cNvSpPr/>
          <p:nvPr/>
        </p:nvSpPr>
        <p:spPr>
          <a:xfrm>
            <a:off x="2272810" y="3490726"/>
            <a:ext cx="313255" cy="1213237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349241" y="4829221"/>
            <a:ext cx="4160394" cy="1436641"/>
          </a:xfrm>
          <a:prstGeom prst="ellips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形标注 57"/>
          <p:cNvSpPr/>
          <p:nvPr/>
        </p:nvSpPr>
        <p:spPr>
          <a:xfrm>
            <a:off x="7967772" y="1824779"/>
            <a:ext cx="3929087" cy="2905699"/>
          </a:xfrm>
          <a:prstGeom prst="wedgeEllipse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8380599" y="2484546"/>
            <a:ext cx="310343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+mn-ea"/>
              </a:rPr>
              <a:t>ROC</a:t>
            </a:r>
            <a:r>
              <a:rPr lang="zh-CN" altLang="en-US" sz="2000" dirty="0">
                <a:latin typeface="+mn-ea"/>
              </a:rPr>
              <a:t>曲线下的面积（</a:t>
            </a:r>
            <a:r>
              <a:rPr lang="en-US" altLang="zh-CN" sz="2000" dirty="0">
                <a:latin typeface="+mn-ea"/>
              </a:rPr>
              <a:t>AUC</a:t>
            </a:r>
            <a:r>
              <a:rPr lang="zh-CN" altLang="en-US" sz="2000" dirty="0">
                <a:latin typeface="+mn-ea"/>
              </a:rPr>
              <a:t>）是将查看</a:t>
            </a:r>
            <a:r>
              <a:rPr lang="en-US" altLang="zh-CN" sz="2000" dirty="0">
                <a:latin typeface="+mn-ea"/>
              </a:rPr>
              <a:t>ROC</a:t>
            </a:r>
            <a:r>
              <a:rPr lang="zh-CN" altLang="en-US" sz="2000" dirty="0">
                <a:latin typeface="+mn-ea"/>
              </a:rPr>
              <a:t>曲线的评价结果简化为了对于面积大小的判断。 </a:t>
            </a:r>
            <a:r>
              <a:rPr lang="zh-CN" altLang="en-US" sz="2000" dirty="0" smtClean="0">
                <a:latin typeface="+mn-ea"/>
              </a:rPr>
              <a:t>因此我们可以更直观的看出模型的好坏</a:t>
            </a:r>
            <a:endParaRPr lang="zh-CN" altLang="en-US" sz="2000" dirty="0">
              <a:latin typeface="+mn-ea"/>
            </a:endParaRPr>
          </a:p>
        </p:txBody>
      </p:sp>
      <p:sp>
        <p:nvSpPr>
          <p:cNvPr id="62" name="右箭头 61"/>
          <p:cNvSpPr/>
          <p:nvPr/>
        </p:nvSpPr>
        <p:spPr>
          <a:xfrm rot="21065565">
            <a:off x="4792734" y="5340216"/>
            <a:ext cx="4018921" cy="345117"/>
          </a:xfrm>
          <a:prstGeom prst="right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3" grpId="0"/>
      <p:bldP spid="54" grpId="0"/>
      <p:bldP spid="55" grpId="0" animBg="1"/>
      <p:bldP spid="56" grpId="0" animBg="1"/>
      <p:bldP spid="57" grpId="0" animBg="1"/>
      <p:bldP spid="58" grpId="0" animBg="1"/>
      <p:bldP spid="59" grpId="0"/>
      <p:bldP spid="6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0a9d799b-00ea-4202-9c24-ac160e2c162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95943" y="286385"/>
            <a:ext cx="9890258" cy="2761751"/>
            <a:chOff x="92668" y="0"/>
            <a:chExt cx="9890258" cy="2761751"/>
          </a:xfrm>
        </p:grpSpPr>
        <p:grpSp>
          <p:nvGrpSpPr>
            <p:cNvPr id="3" name="íŝḻîḓê"/>
            <p:cNvGrpSpPr/>
            <p:nvPr/>
          </p:nvGrpSpPr>
          <p:grpSpPr>
            <a:xfrm>
              <a:off x="2209076" y="0"/>
              <a:ext cx="7773850" cy="2761751"/>
              <a:chOff x="803412" y="0"/>
              <a:chExt cx="7773848" cy="2761750"/>
            </a:xfrm>
          </p:grpSpPr>
          <p:sp>
            <p:nvSpPr>
              <p:cNvPr id="32" name="îṥḷîḓé"/>
              <p:cNvSpPr/>
              <p:nvPr/>
            </p:nvSpPr>
            <p:spPr bwMode="auto">
              <a:xfrm>
                <a:off x="3530190" y="5172"/>
                <a:ext cx="5047070" cy="1940094"/>
              </a:xfrm>
              <a:prstGeom prst="parallelogram">
                <a:avLst>
                  <a:gd name="adj" fmla="val 140753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1"/>
                </a:solidFill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ïṣľîḋe"/>
              <p:cNvSpPr/>
              <p:nvPr/>
            </p:nvSpPr>
            <p:spPr bwMode="auto">
              <a:xfrm flipH="1">
                <a:off x="803412" y="0"/>
                <a:ext cx="5047070" cy="2761750"/>
              </a:xfrm>
              <a:custGeom>
                <a:avLst/>
                <a:gdLst>
                  <a:gd name="connsiteX0" fmla="*/ 5047070 w 5047070"/>
                  <a:gd name="connsiteY0" fmla="*/ 0 h 2761750"/>
                  <a:gd name="connsiteX1" fmla="*/ 2730741 w 5047070"/>
                  <a:gd name="connsiteY1" fmla="*/ 0 h 2761750"/>
                  <a:gd name="connsiteX2" fmla="*/ 0 w 5047070"/>
                  <a:gd name="connsiteY2" fmla="*/ 1940094 h 2761750"/>
                  <a:gd name="connsiteX3" fmla="*/ 1156506 w 5047070"/>
                  <a:gd name="connsiteY3" fmla="*/ 2761750 h 2761750"/>
                  <a:gd name="connsiteX4" fmla="*/ 2313012 w 5047070"/>
                  <a:gd name="connsiteY4" fmla="*/ 1940094 h 2761750"/>
                  <a:gd name="connsiteX5" fmla="*/ 2316329 w 5047070"/>
                  <a:gd name="connsiteY5" fmla="*/ 1940094 h 2761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47070" h="2761750">
                    <a:moveTo>
                      <a:pt x="5047070" y="0"/>
                    </a:moveTo>
                    <a:lnTo>
                      <a:pt x="2730741" y="0"/>
                    </a:lnTo>
                    <a:lnTo>
                      <a:pt x="0" y="1940094"/>
                    </a:lnTo>
                    <a:lnTo>
                      <a:pt x="1156506" y="2761750"/>
                    </a:lnTo>
                    <a:lnTo>
                      <a:pt x="2313012" y="1940094"/>
                    </a:lnTo>
                    <a:lnTo>
                      <a:pt x="2316329" y="1940094"/>
                    </a:lnTo>
                    <a:close/>
                  </a:path>
                </a:pathLst>
              </a:custGeom>
              <a:solidFill>
                <a:schemeClr val="tx2"/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" name="íśḻïḓê"/>
            <p:cNvSpPr/>
            <p:nvPr/>
          </p:nvSpPr>
          <p:spPr>
            <a:xfrm>
              <a:off x="5403985" y="1773633"/>
              <a:ext cx="1384031" cy="501477"/>
            </a:xfrm>
            <a:prstGeom prst="rect">
              <a:avLst/>
            </a:prstGeom>
          </p:spPr>
          <p:txBody>
            <a:bodyPr wrap="none" anchor="ctr" anchorCtr="1">
              <a:normAutofit/>
            </a:bodyPr>
            <a:lstStyle/>
            <a:p>
              <a:pPr lvl="0" algn="ctr"/>
              <a:r>
                <a:rPr lang="en-US" altLang="zh-CN" b="1" dirty="0">
                  <a:solidFill>
                    <a:prstClr val="white">
                      <a:lumMod val="100000"/>
                    </a:prstClr>
                  </a:solidFill>
                </a:rPr>
                <a:t>CONTENTS</a:t>
              </a:r>
            </a:p>
          </p:txBody>
        </p:sp>
        <p:grpSp>
          <p:nvGrpSpPr>
            <p:cNvPr id="5" name="išľïde"/>
            <p:cNvGrpSpPr/>
            <p:nvPr/>
          </p:nvGrpSpPr>
          <p:grpSpPr>
            <a:xfrm>
              <a:off x="92668" y="469816"/>
              <a:ext cx="3513448" cy="1137902"/>
              <a:chOff x="645170" y="469816"/>
              <a:chExt cx="3513448" cy="1137902"/>
            </a:xfrm>
          </p:grpSpPr>
          <p:grpSp>
            <p:nvGrpSpPr>
              <p:cNvPr id="27" name="iṣľïḍè"/>
              <p:cNvGrpSpPr/>
              <p:nvPr/>
            </p:nvGrpSpPr>
            <p:grpSpPr>
              <a:xfrm>
                <a:off x="645170" y="469816"/>
                <a:ext cx="1137902" cy="1137902"/>
                <a:chOff x="-578830" y="-259215"/>
                <a:chExt cx="1512168" cy="1512168"/>
              </a:xfrm>
            </p:grpSpPr>
            <p:sp>
              <p:nvSpPr>
                <p:cNvPr id="30" name="ïṩḷíḑê"/>
                <p:cNvSpPr/>
                <p:nvPr/>
              </p:nvSpPr>
              <p:spPr bwMode="auto">
                <a:xfrm>
                  <a:off x="-578830" y="-259215"/>
                  <a:ext cx="1512168" cy="1512168"/>
                </a:xfrm>
                <a:prstGeom prst="ellipse">
                  <a:avLst/>
                </a:prstGeom>
                <a:solidFill>
                  <a:schemeClr val="accent1">
                    <a:lumMod val="100000"/>
                  </a:schemeClr>
                </a:solidFill>
                <a:ln w="19050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1" name="íṥľîďè"/>
                <p:cNvSpPr/>
                <p:nvPr/>
              </p:nvSpPr>
              <p:spPr bwMode="auto">
                <a:xfrm>
                  <a:off x="-178880" y="140735"/>
                  <a:ext cx="712268" cy="71226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4629150" h="4629150">
                      <a:moveTo>
                        <a:pt x="2317164" y="3859790"/>
                      </a:moveTo>
                      <a:cubicBezTo>
                        <a:pt x="2297115" y="3859790"/>
                        <a:pt x="2280107" y="3866979"/>
                        <a:pt x="2266139" y="3881358"/>
                      </a:cubicBezTo>
                      <a:cubicBezTo>
                        <a:pt x="2252171" y="3895737"/>
                        <a:pt x="2245187" y="3914594"/>
                        <a:pt x="2245187" y="3937929"/>
                      </a:cubicBezTo>
                      <a:cubicBezTo>
                        <a:pt x="2245187" y="3953212"/>
                        <a:pt x="2248432" y="3967838"/>
                        <a:pt x="2254923" y="3981806"/>
                      </a:cubicBezTo>
                      <a:cubicBezTo>
                        <a:pt x="2261414" y="3995774"/>
                        <a:pt x="2270494" y="4006414"/>
                        <a:pt x="2282161" y="4013727"/>
                      </a:cubicBezTo>
                      <a:cubicBezTo>
                        <a:pt x="2293829" y="4021040"/>
                        <a:pt x="2306071" y="4024696"/>
                        <a:pt x="2318889" y="4024696"/>
                      </a:cubicBezTo>
                      <a:cubicBezTo>
                        <a:pt x="2337623" y="4024696"/>
                        <a:pt x="2353727" y="4017137"/>
                        <a:pt x="2367203" y="4002018"/>
                      </a:cubicBezTo>
                      <a:cubicBezTo>
                        <a:pt x="2380678" y="3986900"/>
                        <a:pt x="2387415" y="3966359"/>
                        <a:pt x="2387415" y="3940394"/>
                      </a:cubicBezTo>
                      <a:cubicBezTo>
                        <a:pt x="2387415" y="3915416"/>
                        <a:pt x="2380760" y="3895737"/>
                        <a:pt x="2367449" y="3881358"/>
                      </a:cubicBezTo>
                      <a:cubicBezTo>
                        <a:pt x="2354138" y="3866979"/>
                        <a:pt x="2337376" y="3859790"/>
                        <a:pt x="2317164" y="3859790"/>
                      </a:cubicBezTo>
                      <a:close/>
                      <a:moveTo>
                        <a:pt x="2323819" y="3692172"/>
                      </a:moveTo>
                      <a:cubicBezTo>
                        <a:pt x="2352248" y="3692172"/>
                        <a:pt x="2375542" y="3700142"/>
                        <a:pt x="2393701" y="3716082"/>
                      </a:cubicBezTo>
                      <a:cubicBezTo>
                        <a:pt x="2411860" y="3732023"/>
                        <a:pt x="2422746" y="3754043"/>
                        <a:pt x="2426362" y="3782144"/>
                      </a:cubicBezTo>
                      <a:lnTo>
                        <a:pt x="2382239" y="3785594"/>
                      </a:lnTo>
                      <a:cubicBezTo>
                        <a:pt x="2378295" y="3768175"/>
                        <a:pt x="2372708" y="3755522"/>
                        <a:pt x="2365477" y="3747634"/>
                      </a:cubicBezTo>
                      <a:cubicBezTo>
                        <a:pt x="2353481" y="3734980"/>
                        <a:pt x="2338691" y="3728654"/>
                        <a:pt x="2321108" y="3728654"/>
                      </a:cubicBezTo>
                      <a:cubicBezTo>
                        <a:pt x="2306975" y="3728654"/>
                        <a:pt x="2294568" y="3732598"/>
                        <a:pt x="2283887" y="3740486"/>
                      </a:cubicBezTo>
                      <a:cubicBezTo>
                        <a:pt x="2269919" y="3750674"/>
                        <a:pt x="2258908" y="3765546"/>
                        <a:pt x="2250856" y="3785101"/>
                      </a:cubicBezTo>
                      <a:cubicBezTo>
                        <a:pt x="2242804" y="3804657"/>
                        <a:pt x="2238614" y="3832511"/>
                        <a:pt x="2238285" y="3868664"/>
                      </a:cubicBezTo>
                      <a:cubicBezTo>
                        <a:pt x="2248966" y="3852395"/>
                        <a:pt x="2262031" y="3840317"/>
                        <a:pt x="2277478" y="3832429"/>
                      </a:cubicBezTo>
                      <a:cubicBezTo>
                        <a:pt x="2292925" y="3824541"/>
                        <a:pt x="2309112" y="3820597"/>
                        <a:pt x="2326038" y="3820597"/>
                      </a:cubicBezTo>
                      <a:cubicBezTo>
                        <a:pt x="2355617" y="3820597"/>
                        <a:pt x="2380801" y="3831484"/>
                        <a:pt x="2401589" y="3853258"/>
                      </a:cubicBezTo>
                      <a:cubicBezTo>
                        <a:pt x="2422377" y="3875032"/>
                        <a:pt x="2432771" y="3903173"/>
                        <a:pt x="2432771" y="3937683"/>
                      </a:cubicBezTo>
                      <a:cubicBezTo>
                        <a:pt x="2432771" y="3960361"/>
                        <a:pt x="2427882" y="3981436"/>
                        <a:pt x="2418104" y="4000909"/>
                      </a:cubicBezTo>
                      <a:cubicBezTo>
                        <a:pt x="2408326" y="4020382"/>
                        <a:pt x="2394892" y="4035296"/>
                        <a:pt x="2377802" y="4045648"/>
                      </a:cubicBezTo>
                      <a:cubicBezTo>
                        <a:pt x="2360712" y="4056001"/>
                        <a:pt x="2341320" y="4061178"/>
                        <a:pt x="2319629" y="4061178"/>
                      </a:cubicBezTo>
                      <a:cubicBezTo>
                        <a:pt x="2282654" y="4061178"/>
                        <a:pt x="2252500" y="4047579"/>
                        <a:pt x="2229164" y="4020382"/>
                      </a:cubicBezTo>
                      <a:cubicBezTo>
                        <a:pt x="2205829" y="3993186"/>
                        <a:pt x="2194162" y="3948364"/>
                        <a:pt x="2194162" y="3885919"/>
                      </a:cubicBezTo>
                      <a:cubicBezTo>
                        <a:pt x="2194162" y="3816078"/>
                        <a:pt x="2207062" y="3765300"/>
                        <a:pt x="2232862" y="3733584"/>
                      </a:cubicBezTo>
                      <a:cubicBezTo>
                        <a:pt x="2255375" y="3705976"/>
                        <a:pt x="2285694" y="3692172"/>
                        <a:pt x="2323819" y="3692172"/>
                      </a:cubicBezTo>
                      <a:close/>
                      <a:moveTo>
                        <a:pt x="3020074" y="3489300"/>
                      </a:moveTo>
                      <a:lnTo>
                        <a:pt x="3199770" y="3489300"/>
                      </a:lnTo>
                      <a:lnTo>
                        <a:pt x="3199770" y="3531698"/>
                      </a:lnTo>
                      <a:lnTo>
                        <a:pt x="3055570" y="3531698"/>
                      </a:lnTo>
                      <a:lnTo>
                        <a:pt x="3036097" y="3628817"/>
                      </a:lnTo>
                      <a:cubicBezTo>
                        <a:pt x="3057788" y="3613699"/>
                        <a:pt x="3080548" y="3606140"/>
                        <a:pt x="3104376" y="3606140"/>
                      </a:cubicBezTo>
                      <a:cubicBezTo>
                        <a:pt x="3135928" y="3606140"/>
                        <a:pt x="3162549" y="3617068"/>
                        <a:pt x="3184241" y="3638924"/>
                      </a:cubicBezTo>
                      <a:cubicBezTo>
                        <a:pt x="3205933" y="3660780"/>
                        <a:pt x="3216779" y="3688880"/>
                        <a:pt x="3216779" y="3723225"/>
                      </a:cubicBezTo>
                      <a:cubicBezTo>
                        <a:pt x="3216779" y="3755927"/>
                        <a:pt x="3207247" y="3784192"/>
                        <a:pt x="3188185" y="3808020"/>
                      </a:cubicBezTo>
                      <a:cubicBezTo>
                        <a:pt x="3165014" y="3837271"/>
                        <a:pt x="3133381" y="3851897"/>
                        <a:pt x="3093284" y="3851897"/>
                      </a:cubicBezTo>
                      <a:cubicBezTo>
                        <a:pt x="3060418" y="3851897"/>
                        <a:pt x="3033591" y="3842694"/>
                        <a:pt x="3012803" y="3824289"/>
                      </a:cubicBezTo>
                      <a:cubicBezTo>
                        <a:pt x="2992015" y="3805884"/>
                        <a:pt x="2980142" y="3781481"/>
                        <a:pt x="2977184" y="3751080"/>
                      </a:cubicBezTo>
                      <a:lnTo>
                        <a:pt x="3023772" y="3747136"/>
                      </a:lnTo>
                      <a:cubicBezTo>
                        <a:pt x="3027223" y="3769813"/>
                        <a:pt x="3035234" y="3786863"/>
                        <a:pt x="3047805" y="3798284"/>
                      </a:cubicBezTo>
                      <a:cubicBezTo>
                        <a:pt x="3060377" y="3809705"/>
                        <a:pt x="3075536" y="3815415"/>
                        <a:pt x="3093284" y="3815415"/>
                      </a:cubicBezTo>
                      <a:cubicBezTo>
                        <a:pt x="3114647" y="3815415"/>
                        <a:pt x="3132723" y="3807363"/>
                        <a:pt x="3147513" y="3791258"/>
                      </a:cubicBezTo>
                      <a:cubicBezTo>
                        <a:pt x="3162303" y="3775154"/>
                        <a:pt x="3169698" y="3753791"/>
                        <a:pt x="3169698" y="3727169"/>
                      </a:cubicBezTo>
                      <a:cubicBezTo>
                        <a:pt x="3169698" y="3701862"/>
                        <a:pt x="3162590" y="3681896"/>
                        <a:pt x="3148376" y="3667271"/>
                      </a:cubicBezTo>
                      <a:cubicBezTo>
                        <a:pt x="3134161" y="3652645"/>
                        <a:pt x="3115551" y="3645333"/>
                        <a:pt x="3092544" y="3645333"/>
                      </a:cubicBezTo>
                      <a:cubicBezTo>
                        <a:pt x="3078248" y="3645333"/>
                        <a:pt x="3065348" y="3648578"/>
                        <a:pt x="3053844" y="3655069"/>
                      </a:cubicBezTo>
                      <a:cubicBezTo>
                        <a:pt x="3042341" y="3661560"/>
                        <a:pt x="3033303" y="3669982"/>
                        <a:pt x="3026730" y="3680335"/>
                      </a:cubicBezTo>
                      <a:lnTo>
                        <a:pt x="2985072" y="3674912"/>
                      </a:lnTo>
                      <a:lnTo>
                        <a:pt x="3020074" y="3489300"/>
                      </a:lnTo>
                      <a:close/>
                      <a:moveTo>
                        <a:pt x="1418041" y="3489054"/>
                      </a:moveTo>
                      <a:lnTo>
                        <a:pt x="1651967" y="3489054"/>
                      </a:lnTo>
                      <a:lnTo>
                        <a:pt x="1651967" y="3523563"/>
                      </a:lnTo>
                      <a:cubicBezTo>
                        <a:pt x="1628960" y="3548049"/>
                        <a:pt x="1606159" y="3580586"/>
                        <a:pt x="1583564" y="3621176"/>
                      </a:cubicBezTo>
                      <a:cubicBezTo>
                        <a:pt x="1560968" y="3661766"/>
                        <a:pt x="1543508" y="3703506"/>
                        <a:pt x="1531183" y="3746396"/>
                      </a:cubicBezTo>
                      <a:cubicBezTo>
                        <a:pt x="1522309" y="3776633"/>
                        <a:pt x="1516640" y="3809746"/>
                        <a:pt x="1514175" y="3845734"/>
                      </a:cubicBezTo>
                      <a:lnTo>
                        <a:pt x="1468573" y="3845734"/>
                      </a:lnTo>
                      <a:cubicBezTo>
                        <a:pt x="1469066" y="3817305"/>
                        <a:pt x="1474653" y="3782960"/>
                        <a:pt x="1485335" y="3742699"/>
                      </a:cubicBezTo>
                      <a:cubicBezTo>
                        <a:pt x="1496017" y="3702438"/>
                        <a:pt x="1511340" y="3663614"/>
                        <a:pt x="1531307" y="3626229"/>
                      </a:cubicBezTo>
                      <a:cubicBezTo>
                        <a:pt x="1551273" y="3588844"/>
                        <a:pt x="1572513" y="3557333"/>
                        <a:pt x="1595026" y="3531698"/>
                      </a:cubicBezTo>
                      <a:lnTo>
                        <a:pt x="1418041" y="3531698"/>
                      </a:lnTo>
                      <a:lnTo>
                        <a:pt x="1418041" y="3489054"/>
                      </a:lnTo>
                      <a:close/>
                      <a:moveTo>
                        <a:pt x="960894" y="3097227"/>
                      </a:moveTo>
                      <a:cubicBezTo>
                        <a:pt x="940024" y="3097227"/>
                        <a:pt x="922728" y="3104129"/>
                        <a:pt x="909007" y="3117933"/>
                      </a:cubicBezTo>
                      <a:cubicBezTo>
                        <a:pt x="895285" y="3131737"/>
                        <a:pt x="888424" y="3148991"/>
                        <a:pt x="888424" y="3169697"/>
                      </a:cubicBezTo>
                      <a:cubicBezTo>
                        <a:pt x="888424" y="3182351"/>
                        <a:pt x="891423" y="3194593"/>
                        <a:pt x="897421" y="3206425"/>
                      </a:cubicBezTo>
                      <a:cubicBezTo>
                        <a:pt x="903420" y="3218257"/>
                        <a:pt x="912335" y="3227418"/>
                        <a:pt x="924166" y="3233910"/>
                      </a:cubicBezTo>
                      <a:cubicBezTo>
                        <a:pt x="935998" y="3240401"/>
                        <a:pt x="948734" y="3243646"/>
                        <a:pt x="962373" y="3243646"/>
                      </a:cubicBezTo>
                      <a:cubicBezTo>
                        <a:pt x="983572" y="3243646"/>
                        <a:pt x="1001073" y="3236826"/>
                        <a:pt x="1014877" y="3223187"/>
                      </a:cubicBezTo>
                      <a:cubicBezTo>
                        <a:pt x="1028681" y="3209547"/>
                        <a:pt x="1035583" y="3192211"/>
                        <a:pt x="1035583" y="3171176"/>
                      </a:cubicBezTo>
                      <a:cubicBezTo>
                        <a:pt x="1035583" y="3149813"/>
                        <a:pt x="1028476" y="3132148"/>
                        <a:pt x="1014261" y="3118179"/>
                      </a:cubicBezTo>
                      <a:cubicBezTo>
                        <a:pt x="1000046" y="3104211"/>
                        <a:pt x="982257" y="3097227"/>
                        <a:pt x="960894" y="3097227"/>
                      </a:cubicBezTo>
                      <a:close/>
                      <a:moveTo>
                        <a:pt x="3691180" y="2983839"/>
                      </a:moveTo>
                      <a:lnTo>
                        <a:pt x="3578039" y="3146773"/>
                      </a:lnTo>
                      <a:lnTo>
                        <a:pt x="3691180" y="3146773"/>
                      </a:lnTo>
                      <a:lnTo>
                        <a:pt x="3691180" y="2983839"/>
                      </a:lnTo>
                      <a:close/>
                      <a:moveTo>
                        <a:pt x="961634" y="2947604"/>
                      </a:moveTo>
                      <a:cubicBezTo>
                        <a:pt x="944708" y="2947604"/>
                        <a:pt x="930657" y="2953027"/>
                        <a:pt x="919483" y="2963872"/>
                      </a:cubicBezTo>
                      <a:cubicBezTo>
                        <a:pt x="908308" y="2974718"/>
                        <a:pt x="902721" y="2987700"/>
                        <a:pt x="902721" y="3002819"/>
                      </a:cubicBezTo>
                      <a:cubicBezTo>
                        <a:pt x="902721" y="3019909"/>
                        <a:pt x="908226" y="3033877"/>
                        <a:pt x="919236" y="3044723"/>
                      </a:cubicBezTo>
                      <a:cubicBezTo>
                        <a:pt x="930247" y="3055569"/>
                        <a:pt x="944543" y="3060992"/>
                        <a:pt x="962127" y="3060992"/>
                      </a:cubicBezTo>
                      <a:cubicBezTo>
                        <a:pt x="979217" y="3060992"/>
                        <a:pt x="993226" y="3055610"/>
                        <a:pt x="1004155" y="3044847"/>
                      </a:cubicBezTo>
                      <a:cubicBezTo>
                        <a:pt x="1015083" y="3034083"/>
                        <a:pt x="1020547" y="3020895"/>
                        <a:pt x="1020547" y="3005284"/>
                      </a:cubicBezTo>
                      <a:cubicBezTo>
                        <a:pt x="1020547" y="2989015"/>
                        <a:pt x="1014918" y="2975335"/>
                        <a:pt x="1003662" y="2964242"/>
                      </a:cubicBezTo>
                      <a:cubicBezTo>
                        <a:pt x="992405" y="2953150"/>
                        <a:pt x="978396" y="2947604"/>
                        <a:pt x="961634" y="2947604"/>
                      </a:cubicBezTo>
                      <a:close/>
                      <a:moveTo>
                        <a:pt x="3699315" y="2912601"/>
                      </a:moveTo>
                      <a:lnTo>
                        <a:pt x="3735550" y="2912601"/>
                      </a:lnTo>
                      <a:lnTo>
                        <a:pt x="3735550" y="3146773"/>
                      </a:lnTo>
                      <a:lnTo>
                        <a:pt x="3784356" y="3146773"/>
                      </a:lnTo>
                      <a:lnTo>
                        <a:pt x="3784356" y="3187445"/>
                      </a:lnTo>
                      <a:lnTo>
                        <a:pt x="3735550" y="3187445"/>
                      </a:lnTo>
                      <a:lnTo>
                        <a:pt x="3735550" y="3273965"/>
                      </a:lnTo>
                      <a:lnTo>
                        <a:pt x="3691180" y="3273965"/>
                      </a:lnTo>
                      <a:lnTo>
                        <a:pt x="3691180" y="3187445"/>
                      </a:lnTo>
                      <a:lnTo>
                        <a:pt x="3534409" y="3187445"/>
                      </a:lnTo>
                      <a:lnTo>
                        <a:pt x="3534409" y="3146773"/>
                      </a:lnTo>
                      <a:lnTo>
                        <a:pt x="3699315" y="2912601"/>
                      </a:lnTo>
                      <a:close/>
                      <a:moveTo>
                        <a:pt x="961141" y="2911122"/>
                      </a:moveTo>
                      <a:cubicBezTo>
                        <a:pt x="992692" y="2911122"/>
                        <a:pt x="1018082" y="2920284"/>
                        <a:pt x="1037308" y="2938607"/>
                      </a:cubicBezTo>
                      <a:cubicBezTo>
                        <a:pt x="1056535" y="2956929"/>
                        <a:pt x="1066148" y="2979237"/>
                        <a:pt x="1066148" y="3005530"/>
                      </a:cubicBezTo>
                      <a:cubicBezTo>
                        <a:pt x="1066148" y="3022292"/>
                        <a:pt x="1061753" y="3036877"/>
                        <a:pt x="1052961" y="3049284"/>
                      </a:cubicBezTo>
                      <a:cubicBezTo>
                        <a:pt x="1044169" y="3061690"/>
                        <a:pt x="1030817" y="3071263"/>
                        <a:pt x="1012905" y="3078000"/>
                      </a:cubicBezTo>
                      <a:cubicBezTo>
                        <a:pt x="1035090" y="3085231"/>
                        <a:pt x="1051975" y="3096899"/>
                        <a:pt x="1063560" y="3113003"/>
                      </a:cubicBezTo>
                      <a:cubicBezTo>
                        <a:pt x="1075146" y="3129107"/>
                        <a:pt x="1080938" y="3148334"/>
                        <a:pt x="1080938" y="3170683"/>
                      </a:cubicBezTo>
                      <a:cubicBezTo>
                        <a:pt x="1080938" y="3201577"/>
                        <a:pt x="1070010" y="3227542"/>
                        <a:pt x="1048154" y="3248576"/>
                      </a:cubicBezTo>
                      <a:cubicBezTo>
                        <a:pt x="1026298" y="3269610"/>
                        <a:pt x="997540" y="3280128"/>
                        <a:pt x="961880" y="3280128"/>
                      </a:cubicBezTo>
                      <a:cubicBezTo>
                        <a:pt x="926221" y="3280128"/>
                        <a:pt x="897463" y="3269569"/>
                        <a:pt x="875607" y="3248453"/>
                      </a:cubicBezTo>
                      <a:cubicBezTo>
                        <a:pt x="853751" y="3227336"/>
                        <a:pt x="842822" y="3201002"/>
                        <a:pt x="842822" y="3169451"/>
                      </a:cubicBezTo>
                      <a:cubicBezTo>
                        <a:pt x="842822" y="3145951"/>
                        <a:pt x="848779" y="3126273"/>
                        <a:pt x="860693" y="3110415"/>
                      </a:cubicBezTo>
                      <a:cubicBezTo>
                        <a:pt x="872607" y="3094557"/>
                        <a:pt x="889575" y="3083752"/>
                        <a:pt x="911595" y="3078000"/>
                      </a:cubicBezTo>
                      <a:cubicBezTo>
                        <a:pt x="893190" y="3071263"/>
                        <a:pt x="879550" y="3061649"/>
                        <a:pt x="870677" y="3049160"/>
                      </a:cubicBezTo>
                      <a:cubicBezTo>
                        <a:pt x="861803" y="3036671"/>
                        <a:pt x="857366" y="3021717"/>
                        <a:pt x="857366" y="3004298"/>
                      </a:cubicBezTo>
                      <a:cubicBezTo>
                        <a:pt x="857366" y="2978005"/>
                        <a:pt x="866815" y="2955902"/>
                        <a:pt x="885713" y="2937990"/>
                      </a:cubicBezTo>
                      <a:cubicBezTo>
                        <a:pt x="904611" y="2920078"/>
                        <a:pt x="929754" y="2911122"/>
                        <a:pt x="961141" y="2911122"/>
                      </a:cubicBezTo>
                      <a:close/>
                      <a:moveTo>
                        <a:pt x="753091" y="2166800"/>
                      </a:moveTo>
                      <a:cubicBezTo>
                        <a:pt x="733372" y="2166800"/>
                        <a:pt x="716199" y="2174852"/>
                        <a:pt x="701574" y="2190957"/>
                      </a:cubicBezTo>
                      <a:cubicBezTo>
                        <a:pt x="686948" y="2207061"/>
                        <a:pt x="679635" y="2227931"/>
                        <a:pt x="679635" y="2253567"/>
                      </a:cubicBezTo>
                      <a:cubicBezTo>
                        <a:pt x="679635" y="2276573"/>
                        <a:pt x="686578" y="2295266"/>
                        <a:pt x="700464" y="2309645"/>
                      </a:cubicBezTo>
                      <a:cubicBezTo>
                        <a:pt x="714350" y="2324024"/>
                        <a:pt x="731482" y="2331213"/>
                        <a:pt x="751859" y="2331213"/>
                      </a:cubicBezTo>
                      <a:cubicBezTo>
                        <a:pt x="772400" y="2331213"/>
                        <a:pt x="789285" y="2324024"/>
                        <a:pt x="802514" y="2309645"/>
                      </a:cubicBezTo>
                      <a:cubicBezTo>
                        <a:pt x="815743" y="2295266"/>
                        <a:pt x="822357" y="2275341"/>
                        <a:pt x="822357" y="2249870"/>
                      </a:cubicBezTo>
                      <a:cubicBezTo>
                        <a:pt x="822357" y="2224398"/>
                        <a:pt x="815578" y="2204185"/>
                        <a:pt x="802021" y="2189231"/>
                      </a:cubicBezTo>
                      <a:cubicBezTo>
                        <a:pt x="788464" y="2174277"/>
                        <a:pt x="772154" y="2166800"/>
                        <a:pt x="753091" y="2166800"/>
                      </a:cubicBezTo>
                      <a:close/>
                      <a:moveTo>
                        <a:pt x="3871622" y="2130072"/>
                      </a:moveTo>
                      <a:cubicBezTo>
                        <a:pt x="3891342" y="2130072"/>
                        <a:pt x="3909501" y="2134304"/>
                        <a:pt x="3926098" y="2142767"/>
                      </a:cubicBezTo>
                      <a:cubicBezTo>
                        <a:pt x="3942696" y="2151230"/>
                        <a:pt x="3955390" y="2162774"/>
                        <a:pt x="3964182" y="2177400"/>
                      </a:cubicBezTo>
                      <a:cubicBezTo>
                        <a:pt x="3972974" y="2192025"/>
                        <a:pt x="3977369" y="2207554"/>
                        <a:pt x="3977369" y="2223987"/>
                      </a:cubicBezTo>
                      <a:cubicBezTo>
                        <a:pt x="3977369" y="2239599"/>
                        <a:pt x="3973179" y="2253813"/>
                        <a:pt x="3964798" y="2266631"/>
                      </a:cubicBezTo>
                      <a:cubicBezTo>
                        <a:pt x="3956417" y="2279449"/>
                        <a:pt x="3944010" y="2289638"/>
                        <a:pt x="3927577" y="2297197"/>
                      </a:cubicBezTo>
                      <a:cubicBezTo>
                        <a:pt x="3948940" y="2302127"/>
                        <a:pt x="3965538" y="2312356"/>
                        <a:pt x="3977369" y="2327886"/>
                      </a:cubicBezTo>
                      <a:cubicBezTo>
                        <a:pt x="3989201" y="2343415"/>
                        <a:pt x="3995117" y="2362847"/>
                        <a:pt x="3995117" y="2386182"/>
                      </a:cubicBezTo>
                      <a:cubicBezTo>
                        <a:pt x="3995117" y="2417734"/>
                        <a:pt x="3983614" y="2444479"/>
                        <a:pt x="3960608" y="2466417"/>
                      </a:cubicBezTo>
                      <a:cubicBezTo>
                        <a:pt x="3937601" y="2488355"/>
                        <a:pt x="3908515" y="2499324"/>
                        <a:pt x="3873348" y="2499324"/>
                      </a:cubicBezTo>
                      <a:cubicBezTo>
                        <a:pt x="3841632" y="2499324"/>
                        <a:pt x="3815298" y="2489875"/>
                        <a:pt x="3794346" y="2470977"/>
                      </a:cubicBezTo>
                      <a:cubicBezTo>
                        <a:pt x="3773393" y="2452079"/>
                        <a:pt x="3761438" y="2427594"/>
                        <a:pt x="3758480" y="2397521"/>
                      </a:cubicBezTo>
                      <a:lnTo>
                        <a:pt x="3802850" y="2391605"/>
                      </a:lnTo>
                      <a:cubicBezTo>
                        <a:pt x="3807944" y="2416748"/>
                        <a:pt x="3816613" y="2434865"/>
                        <a:pt x="3828855" y="2445958"/>
                      </a:cubicBezTo>
                      <a:cubicBezTo>
                        <a:pt x="3841098" y="2457050"/>
                        <a:pt x="3856011" y="2462596"/>
                        <a:pt x="3873594" y="2462596"/>
                      </a:cubicBezTo>
                      <a:cubicBezTo>
                        <a:pt x="3894464" y="2462596"/>
                        <a:pt x="3912089" y="2455366"/>
                        <a:pt x="3926468" y="2440904"/>
                      </a:cubicBezTo>
                      <a:cubicBezTo>
                        <a:pt x="3940847" y="2426443"/>
                        <a:pt x="3948036" y="2408531"/>
                        <a:pt x="3948036" y="2387168"/>
                      </a:cubicBezTo>
                      <a:cubicBezTo>
                        <a:pt x="3948036" y="2366791"/>
                        <a:pt x="3941381" y="2349988"/>
                        <a:pt x="3928070" y="2336760"/>
                      </a:cubicBezTo>
                      <a:cubicBezTo>
                        <a:pt x="3914759" y="2323531"/>
                        <a:pt x="3897833" y="2316917"/>
                        <a:pt x="3877292" y="2316917"/>
                      </a:cubicBezTo>
                      <a:cubicBezTo>
                        <a:pt x="3868911" y="2316917"/>
                        <a:pt x="3858476" y="2318560"/>
                        <a:pt x="3845987" y="2321847"/>
                      </a:cubicBezTo>
                      <a:lnTo>
                        <a:pt x="3850917" y="2282900"/>
                      </a:lnTo>
                      <a:cubicBezTo>
                        <a:pt x="3853875" y="2283229"/>
                        <a:pt x="3856257" y="2283393"/>
                        <a:pt x="3858065" y="2283393"/>
                      </a:cubicBezTo>
                      <a:cubicBezTo>
                        <a:pt x="3876963" y="2283393"/>
                        <a:pt x="3893971" y="2278463"/>
                        <a:pt x="3909090" y="2268603"/>
                      </a:cubicBezTo>
                      <a:cubicBezTo>
                        <a:pt x="3924208" y="2258743"/>
                        <a:pt x="3931768" y="2243543"/>
                        <a:pt x="3931768" y="2223001"/>
                      </a:cubicBezTo>
                      <a:cubicBezTo>
                        <a:pt x="3931768" y="2206733"/>
                        <a:pt x="3926262" y="2193257"/>
                        <a:pt x="3915252" y="2182576"/>
                      </a:cubicBezTo>
                      <a:cubicBezTo>
                        <a:pt x="3904242" y="2171894"/>
                        <a:pt x="3890027" y="2166554"/>
                        <a:pt x="3872608" y="2166554"/>
                      </a:cubicBezTo>
                      <a:cubicBezTo>
                        <a:pt x="3855354" y="2166554"/>
                        <a:pt x="3840975" y="2171977"/>
                        <a:pt x="3829471" y="2182822"/>
                      </a:cubicBezTo>
                      <a:cubicBezTo>
                        <a:pt x="3817968" y="2193668"/>
                        <a:pt x="3810573" y="2209937"/>
                        <a:pt x="3807287" y="2231629"/>
                      </a:cubicBezTo>
                      <a:lnTo>
                        <a:pt x="3762917" y="2223741"/>
                      </a:lnTo>
                      <a:cubicBezTo>
                        <a:pt x="3768340" y="2193997"/>
                        <a:pt x="3780665" y="2170950"/>
                        <a:pt x="3799892" y="2154599"/>
                      </a:cubicBezTo>
                      <a:cubicBezTo>
                        <a:pt x="3819119" y="2138248"/>
                        <a:pt x="3843029" y="2130072"/>
                        <a:pt x="3871622" y="2130072"/>
                      </a:cubicBezTo>
                      <a:close/>
                      <a:moveTo>
                        <a:pt x="747668" y="2130072"/>
                      </a:moveTo>
                      <a:cubicBezTo>
                        <a:pt x="771168" y="2130072"/>
                        <a:pt x="792654" y="2136399"/>
                        <a:pt x="812127" y="2149052"/>
                      </a:cubicBezTo>
                      <a:cubicBezTo>
                        <a:pt x="831600" y="2161706"/>
                        <a:pt x="846390" y="2179741"/>
                        <a:pt x="856497" y="2203158"/>
                      </a:cubicBezTo>
                      <a:cubicBezTo>
                        <a:pt x="866603" y="2226576"/>
                        <a:pt x="871656" y="2260469"/>
                        <a:pt x="871656" y="2304838"/>
                      </a:cubicBezTo>
                      <a:cubicBezTo>
                        <a:pt x="871656" y="2351015"/>
                        <a:pt x="866644" y="2387784"/>
                        <a:pt x="856620" y="2415145"/>
                      </a:cubicBezTo>
                      <a:cubicBezTo>
                        <a:pt x="846596" y="2442507"/>
                        <a:pt x="831683" y="2463336"/>
                        <a:pt x="811881" y="2477632"/>
                      </a:cubicBezTo>
                      <a:cubicBezTo>
                        <a:pt x="792079" y="2491929"/>
                        <a:pt x="768867" y="2499078"/>
                        <a:pt x="742245" y="2499078"/>
                      </a:cubicBezTo>
                      <a:cubicBezTo>
                        <a:pt x="713981" y="2499078"/>
                        <a:pt x="690892" y="2491231"/>
                        <a:pt x="672980" y="2475537"/>
                      </a:cubicBezTo>
                      <a:cubicBezTo>
                        <a:pt x="655068" y="2459844"/>
                        <a:pt x="644304" y="2437782"/>
                        <a:pt x="640689" y="2409353"/>
                      </a:cubicBezTo>
                      <a:lnTo>
                        <a:pt x="683333" y="2405409"/>
                      </a:lnTo>
                      <a:cubicBezTo>
                        <a:pt x="686948" y="2425457"/>
                        <a:pt x="693850" y="2440001"/>
                        <a:pt x="704039" y="2449039"/>
                      </a:cubicBezTo>
                      <a:cubicBezTo>
                        <a:pt x="714227" y="2458077"/>
                        <a:pt x="727291" y="2462596"/>
                        <a:pt x="743231" y="2462596"/>
                      </a:cubicBezTo>
                      <a:cubicBezTo>
                        <a:pt x="756871" y="2462596"/>
                        <a:pt x="768826" y="2459474"/>
                        <a:pt x="779097" y="2453229"/>
                      </a:cubicBezTo>
                      <a:cubicBezTo>
                        <a:pt x="789367" y="2446985"/>
                        <a:pt x="797789" y="2438645"/>
                        <a:pt x="804363" y="2428210"/>
                      </a:cubicBezTo>
                      <a:cubicBezTo>
                        <a:pt x="810936" y="2417775"/>
                        <a:pt x="816441" y="2403683"/>
                        <a:pt x="820878" y="2385936"/>
                      </a:cubicBezTo>
                      <a:cubicBezTo>
                        <a:pt x="825315" y="2368188"/>
                        <a:pt x="827533" y="2350111"/>
                        <a:pt x="827533" y="2331706"/>
                      </a:cubicBezTo>
                      <a:cubicBezTo>
                        <a:pt x="827533" y="2329734"/>
                        <a:pt x="827451" y="2326776"/>
                        <a:pt x="827287" y="2322832"/>
                      </a:cubicBezTo>
                      <a:cubicBezTo>
                        <a:pt x="818413" y="2336965"/>
                        <a:pt x="806293" y="2348427"/>
                        <a:pt x="790929" y="2357219"/>
                      </a:cubicBezTo>
                      <a:cubicBezTo>
                        <a:pt x="775564" y="2366010"/>
                        <a:pt x="758925" y="2370406"/>
                        <a:pt x="741013" y="2370406"/>
                      </a:cubicBezTo>
                      <a:cubicBezTo>
                        <a:pt x="711105" y="2370406"/>
                        <a:pt x="685798" y="2359560"/>
                        <a:pt x="665092" y="2337869"/>
                      </a:cubicBezTo>
                      <a:cubicBezTo>
                        <a:pt x="644386" y="2316177"/>
                        <a:pt x="634033" y="2287583"/>
                        <a:pt x="634033" y="2252088"/>
                      </a:cubicBezTo>
                      <a:cubicBezTo>
                        <a:pt x="634033" y="2215442"/>
                        <a:pt x="644838" y="2185945"/>
                        <a:pt x="666448" y="2163596"/>
                      </a:cubicBezTo>
                      <a:cubicBezTo>
                        <a:pt x="688057" y="2141247"/>
                        <a:pt x="715131" y="2130072"/>
                        <a:pt x="747668" y="2130072"/>
                      </a:cubicBezTo>
                      <a:close/>
                      <a:moveTo>
                        <a:pt x="1552575" y="1936750"/>
                      </a:moveTo>
                      <a:lnTo>
                        <a:pt x="1562100" y="1939925"/>
                      </a:lnTo>
                      <a:lnTo>
                        <a:pt x="2228850" y="2241550"/>
                      </a:lnTo>
                      <a:lnTo>
                        <a:pt x="2247900" y="2225675"/>
                      </a:lnTo>
                      <a:lnTo>
                        <a:pt x="2266950" y="2212975"/>
                      </a:lnTo>
                      <a:lnTo>
                        <a:pt x="2289175" y="2206625"/>
                      </a:lnTo>
                      <a:lnTo>
                        <a:pt x="2314575" y="2203450"/>
                      </a:lnTo>
                      <a:lnTo>
                        <a:pt x="2336800" y="2206625"/>
                      </a:lnTo>
                      <a:lnTo>
                        <a:pt x="2359025" y="2212975"/>
                      </a:lnTo>
                      <a:lnTo>
                        <a:pt x="2378075" y="2222500"/>
                      </a:lnTo>
                      <a:lnTo>
                        <a:pt x="2393950" y="2235200"/>
                      </a:lnTo>
                      <a:lnTo>
                        <a:pt x="2406650" y="2251075"/>
                      </a:lnTo>
                      <a:lnTo>
                        <a:pt x="2419350" y="2270125"/>
                      </a:lnTo>
                      <a:lnTo>
                        <a:pt x="2425700" y="2292350"/>
                      </a:lnTo>
                      <a:lnTo>
                        <a:pt x="2425700" y="2314575"/>
                      </a:lnTo>
                      <a:lnTo>
                        <a:pt x="2425700" y="2336800"/>
                      </a:lnTo>
                      <a:lnTo>
                        <a:pt x="2419350" y="2359025"/>
                      </a:lnTo>
                      <a:lnTo>
                        <a:pt x="2406650" y="2378075"/>
                      </a:lnTo>
                      <a:lnTo>
                        <a:pt x="2393950" y="2393950"/>
                      </a:lnTo>
                      <a:lnTo>
                        <a:pt x="2378075" y="2406650"/>
                      </a:lnTo>
                      <a:lnTo>
                        <a:pt x="2359025" y="2419350"/>
                      </a:lnTo>
                      <a:lnTo>
                        <a:pt x="2336800" y="2425700"/>
                      </a:lnTo>
                      <a:lnTo>
                        <a:pt x="2330450" y="2425700"/>
                      </a:lnTo>
                      <a:lnTo>
                        <a:pt x="2330450" y="3467100"/>
                      </a:lnTo>
                      <a:lnTo>
                        <a:pt x="2327275" y="3470275"/>
                      </a:lnTo>
                      <a:lnTo>
                        <a:pt x="2324100" y="3473450"/>
                      </a:lnTo>
                      <a:lnTo>
                        <a:pt x="2320925" y="3476625"/>
                      </a:lnTo>
                      <a:lnTo>
                        <a:pt x="2314575" y="3476625"/>
                      </a:lnTo>
                      <a:lnTo>
                        <a:pt x="2308225" y="3476625"/>
                      </a:lnTo>
                      <a:lnTo>
                        <a:pt x="2305050" y="3473450"/>
                      </a:lnTo>
                      <a:lnTo>
                        <a:pt x="2301875" y="3470275"/>
                      </a:lnTo>
                      <a:lnTo>
                        <a:pt x="2301875" y="3467100"/>
                      </a:lnTo>
                      <a:lnTo>
                        <a:pt x="2301875" y="2425700"/>
                      </a:lnTo>
                      <a:lnTo>
                        <a:pt x="2292350" y="2425700"/>
                      </a:lnTo>
                      <a:lnTo>
                        <a:pt x="2270125" y="2416175"/>
                      </a:lnTo>
                      <a:lnTo>
                        <a:pt x="2251075" y="2406650"/>
                      </a:lnTo>
                      <a:lnTo>
                        <a:pt x="2232025" y="2390775"/>
                      </a:lnTo>
                      <a:lnTo>
                        <a:pt x="1098550" y="2882900"/>
                      </a:lnTo>
                      <a:lnTo>
                        <a:pt x="1089025" y="2886075"/>
                      </a:lnTo>
                      <a:lnTo>
                        <a:pt x="1076325" y="2882900"/>
                      </a:lnTo>
                      <a:lnTo>
                        <a:pt x="1066800" y="2873375"/>
                      </a:lnTo>
                      <a:lnTo>
                        <a:pt x="1060450" y="2863850"/>
                      </a:lnTo>
                      <a:lnTo>
                        <a:pt x="1057275" y="2851150"/>
                      </a:lnTo>
                      <a:lnTo>
                        <a:pt x="1057275" y="2838450"/>
                      </a:lnTo>
                      <a:lnTo>
                        <a:pt x="1063625" y="2828925"/>
                      </a:lnTo>
                      <a:lnTo>
                        <a:pt x="1069975" y="2819400"/>
                      </a:lnTo>
                      <a:lnTo>
                        <a:pt x="2203450" y="2330450"/>
                      </a:lnTo>
                      <a:lnTo>
                        <a:pt x="2203450" y="2314575"/>
                      </a:lnTo>
                      <a:lnTo>
                        <a:pt x="2203450" y="2305050"/>
                      </a:lnTo>
                      <a:lnTo>
                        <a:pt x="1533525" y="2003425"/>
                      </a:lnTo>
                      <a:lnTo>
                        <a:pt x="1527175" y="1993900"/>
                      </a:lnTo>
                      <a:lnTo>
                        <a:pt x="1520825" y="1984375"/>
                      </a:lnTo>
                      <a:lnTo>
                        <a:pt x="1520825" y="1971675"/>
                      </a:lnTo>
                      <a:lnTo>
                        <a:pt x="1524000" y="1958975"/>
                      </a:lnTo>
                      <a:lnTo>
                        <a:pt x="1530350" y="1949450"/>
                      </a:lnTo>
                      <a:lnTo>
                        <a:pt x="1539875" y="1939925"/>
                      </a:lnTo>
                      <a:lnTo>
                        <a:pt x="1552575" y="1936750"/>
                      </a:lnTo>
                      <a:close/>
                      <a:moveTo>
                        <a:pt x="1093997" y="1385750"/>
                      </a:moveTo>
                      <a:cubicBezTo>
                        <a:pt x="1073620" y="1385750"/>
                        <a:pt x="1057352" y="1394378"/>
                        <a:pt x="1045191" y="1411632"/>
                      </a:cubicBezTo>
                      <a:cubicBezTo>
                        <a:pt x="1029908" y="1433653"/>
                        <a:pt x="1022267" y="1474325"/>
                        <a:pt x="1022267" y="1533648"/>
                      </a:cubicBezTo>
                      <a:cubicBezTo>
                        <a:pt x="1022267" y="1592972"/>
                        <a:pt x="1029210" y="1632452"/>
                        <a:pt x="1043096" y="1652090"/>
                      </a:cubicBezTo>
                      <a:cubicBezTo>
                        <a:pt x="1056982" y="1671727"/>
                        <a:pt x="1074113" y="1681546"/>
                        <a:pt x="1094490" y="1681546"/>
                      </a:cubicBezTo>
                      <a:cubicBezTo>
                        <a:pt x="1114867" y="1681546"/>
                        <a:pt x="1131999" y="1671686"/>
                        <a:pt x="1145885" y="1651966"/>
                      </a:cubicBezTo>
                      <a:cubicBezTo>
                        <a:pt x="1159771" y="1632247"/>
                        <a:pt x="1166714" y="1592807"/>
                        <a:pt x="1166714" y="1533648"/>
                      </a:cubicBezTo>
                      <a:cubicBezTo>
                        <a:pt x="1166714" y="1474160"/>
                        <a:pt x="1159771" y="1434639"/>
                        <a:pt x="1145885" y="1415083"/>
                      </a:cubicBezTo>
                      <a:cubicBezTo>
                        <a:pt x="1131999" y="1395528"/>
                        <a:pt x="1114703" y="1385750"/>
                        <a:pt x="1093997" y="1385750"/>
                      </a:cubicBezTo>
                      <a:close/>
                      <a:moveTo>
                        <a:pt x="3668996" y="1349022"/>
                      </a:moveTo>
                      <a:cubicBezTo>
                        <a:pt x="3703670" y="1349022"/>
                        <a:pt x="3731113" y="1358636"/>
                        <a:pt x="3751326" y="1377862"/>
                      </a:cubicBezTo>
                      <a:cubicBezTo>
                        <a:pt x="3771538" y="1397089"/>
                        <a:pt x="3781645" y="1420917"/>
                        <a:pt x="3781645" y="1449346"/>
                      </a:cubicBezTo>
                      <a:cubicBezTo>
                        <a:pt x="3781645" y="1463807"/>
                        <a:pt x="3778687" y="1478022"/>
                        <a:pt x="3772771" y="1491990"/>
                      </a:cubicBezTo>
                      <a:cubicBezTo>
                        <a:pt x="3766855" y="1505958"/>
                        <a:pt x="3757036" y="1520666"/>
                        <a:pt x="3743315" y="1536113"/>
                      </a:cubicBezTo>
                      <a:cubicBezTo>
                        <a:pt x="3729593" y="1551560"/>
                        <a:pt x="3706792" y="1572759"/>
                        <a:pt x="3674912" y="1599709"/>
                      </a:cubicBezTo>
                      <a:cubicBezTo>
                        <a:pt x="3648290" y="1622058"/>
                        <a:pt x="3631200" y="1637218"/>
                        <a:pt x="3623640" y="1645188"/>
                      </a:cubicBezTo>
                      <a:cubicBezTo>
                        <a:pt x="3616081" y="1653158"/>
                        <a:pt x="3609837" y="1661169"/>
                        <a:pt x="3604907" y="1669221"/>
                      </a:cubicBezTo>
                      <a:lnTo>
                        <a:pt x="3782138" y="1669221"/>
                      </a:lnTo>
                      <a:lnTo>
                        <a:pt x="3782138" y="1711865"/>
                      </a:lnTo>
                      <a:lnTo>
                        <a:pt x="3543283" y="1711865"/>
                      </a:lnTo>
                      <a:cubicBezTo>
                        <a:pt x="3542954" y="1701184"/>
                        <a:pt x="3544679" y="1690913"/>
                        <a:pt x="3548459" y="1681053"/>
                      </a:cubicBezTo>
                      <a:cubicBezTo>
                        <a:pt x="3554539" y="1664784"/>
                        <a:pt x="3564276" y="1648762"/>
                        <a:pt x="3577669" y="1632986"/>
                      </a:cubicBezTo>
                      <a:cubicBezTo>
                        <a:pt x="3591062" y="1617210"/>
                        <a:pt x="3610412" y="1598970"/>
                        <a:pt x="3635719" y="1578264"/>
                      </a:cubicBezTo>
                      <a:cubicBezTo>
                        <a:pt x="3674994" y="1546055"/>
                        <a:pt x="3701533" y="1520543"/>
                        <a:pt x="3715337" y="1501727"/>
                      </a:cubicBezTo>
                      <a:cubicBezTo>
                        <a:pt x="3729141" y="1482911"/>
                        <a:pt x="3736043" y="1465122"/>
                        <a:pt x="3736043" y="1448360"/>
                      </a:cubicBezTo>
                      <a:cubicBezTo>
                        <a:pt x="3736043" y="1430777"/>
                        <a:pt x="3729757" y="1415946"/>
                        <a:pt x="3717186" y="1403868"/>
                      </a:cubicBezTo>
                      <a:cubicBezTo>
                        <a:pt x="3704615" y="1391789"/>
                        <a:pt x="3688223" y="1385750"/>
                        <a:pt x="3668010" y="1385750"/>
                      </a:cubicBezTo>
                      <a:cubicBezTo>
                        <a:pt x="3646647" y="1385750"/>
                        <a:pt x="3629556" y="1392159"/>
                        <a:pt x="3616739" y="1404977"/>
                      </a:cubicBezTo>
                      <a:cubicBezTo>
                        <a:pt x="3603921" y="1417795"/>
                        <a:pt x="3597430" y="1435542"/>
                        <a:pt x="3597265" y="1458220"/>
                      </a:cubicBezTo>
                      <a:lnTo>
                        <a:pt x="3551663" y="1453537"/>
                      </a:lnTo>
                      <a:cubicBezTo>
                        <a:pt x="3554786" y="1419520"/>
                        <a:pt x="3566535" y="1393597"/>
                        <a:pt x="3586912" y="1375767"/>
                      </a:cubicBezTo>
                      <a:cubicBezTo>
                        <a:pt x="3607289" y="1357937"/>
                        <a:pt x="3634651" y="1349022"/>
                        <a:pt x="3668996" y="1349022"/>
                      </a:cubicBezTo>
                      <a:close/>
                      <a:moveTo>
                        <a:pt x="1094490" y="1349022"/>
                      </a:moveTo>
                      <a:cubicBezTo>
                        <a:pt x="1113881" y="1349022"/>
                        <a:pt x="1130890" y="1352925"/>
                        <a:pt x="1145515" y="1360731"/>
                      </a:cubicBezTo>
                      <a:cubicBezTo>
                        <a:pt x="1160141" y="1368536"/>
                        <a:pt x="1172219" y="1379793"/>
                        <a:pt x="1181750" y="1394501"/>
                      </a:cubicBezTo>
                      <a:cubicBezTo>
                        <a:pt x="1191281" y="1409208"/>
                        <a:pt x="1198758" y="1427121"/>
                        <a:pt x="1204181" y="1448237"/>
                      </a:cubicBezTo>
                      <a:cubicBezTo>
                        <a:pt x="1209604" y="1469354"/>
                        <a:pt x="1212316" y="1497824"/>
                        <a:pt x="1212316" y="1533648"/>
                      </a:cubicBezTo>
                      <a:cubicBezTo>
                        <a:pt x="1212316" y="1576046"/>
                        <a:pt x="1207961" y="1610267"/>
                        <a:pt x="1199251" y="1636314"/>
                      </a:cubicBezTo>
                      <a:cubicBezTo>
                        <a:pt x="1190542" y="1662360"/>
                        <a:pt x="1177519" y="1682491"/>
                        <a:pt x="1160182" y="1696706"/>
                      </a:cubicBezTo>
                      <a:cubicBezTo>
                        <a:pt x="1142845" y="1710920"/>
                        <a:pt x="1120948" y="1718028"/>
                        <a:pt x="1094490" y="1718028"/>
                      </a:cubicBezTo>
                      <a:cubicBezTo>
                        <a:pt x="1059652" y="1718028"/>
                        <a:pt x="1032291" y="1705538"/>
                        <a:pt x="1012407" y="1680560"/>
                      </a:cubicBezTo>
                      <a:cubicBezTo>
                        <a:pt x="988579" y="1650487"/>
                        <a:pt x="976665" y="1601517"/>
                        <a:pt x="976665" y="1533648"/>
                      </a:cubicBezTo>
                      <a:cubicBezTo>
                        <a:pt x="976665" y="1490922"/>
                        <a:pt x="981061" y="1456536"/>
                        <a:pt x="989853" y="1430489"/>
                      </a:cubicBezTo>
                      <a:cubicBezTo>
                        <a:pt x="998644" y="1404443"/>
                        <a:pt x="1011709" y="1384353"/>
                        <a:pt x="1029045" y="1370221"/>
                      </a:cubicBezTo>
                      <a:cubicBezTo>
                        <a:pt x="1046382" y="1356088"/>
                        <a:pt x="1068197" y="1349022"/>
                        <a:pt x="1094490" y="1349022"/>
                      </a:cubicBezTo>
                      <a:close/>
                      <a:moveTo>
                        <a:pt x="838971" y="1349022"/>
                      </a:moveTo>
                      <a:lnTo>
                        <a:pt x="867565" y="1349022"/>
                      </a:lnTo>
                      <a:lnTo>
                        <a:pt x="867565" y="1711865"/>
                      </a:lnTo>
                      <a:lnTo>
                        <a:pt x="823195" y="1711865"/>
                      </a:lnTo>
                      <a:lnTo>
                        <a:pt x="823195" y="1429134"/>
                      </a:lnTo>
                      <a:cubicBezTo>
                        <a:pt x="812514" y="1439322"/>
                        <a:pt x="798505" y="1449511"/>
                        <a:pt x="781168" y="1459699"/>
                      </a:cubicBezTo>
                      <a:cubicBezTo>
                        <a:pt x="763831" y="1469888"/>
                        <a:pt x="748260" y="1477529"/>
                        <a:pt x="734456" y="1482623"/>
                      </a:cubicBezTo>
                      <a:lnTo>
                        <a:pt x="734456" y="1439733"/>
                      </a:lnTo>
                      <a:cubicBezTo>
                        <a:pt x="759270" y="1428065"/>
                        <a:pt x="780962" y="1413933"/>
                        <a:pt x="799532" y="1397335"/>
                      </a:cubicBezTo>
                      <a:cubicBezTo>
                        <a:pt x="818101" y="1380738"/>
                        <a:pt x="831247" y="1364634"/>
                        <a:pt x="838971" y="1349022"/>
                      </a:cubicBezTo>
                      <a:close/>
                      <a:moveTo>
                        <a:pt x="3115715" y="777254"/>
                      </a:moveTo>
                      <a:lnTo>
                        <a:pt x="3144309" y="777254"/>
                      </a:lnTo>
                      <a:lnTo>
                        <a:pt x="3144309" y="1140097"/>
                      </a:lnTo>
                      <a:lnTo>
                        <a:pt x="3099939" y="1140097"/>
                      </a:lnTo>
                      <a:lnTo>
                        <a:pt x="3099939" y="857366"/>
                      </a:lnTo>
                      <a:cubicBezTo>
                        <a:pt x="3089258" y="867554"/>
                        <a:pt x="3075249" y="877743"/>
                        <a:pt x="3057912" y="887931"/>
                      </a:cubicBezTo>
                      <a:cubicBezTo>
                        <a:pt x="3040575" y="898120"/>
                        <a:pt x="3025004" y="905761"/>
                        <a:pt x="3011200" y="910855"/>
                      </a:cubicBezTo>
                      <a:lnTo>
                        <a:pt x="3011200" y="867965"/>
                      </a:lnTo>
                      <a:cubicBezTo>
                        <a:pt x="3036014" y="856297"/>
                        <a:pt x="3057706" y="842165"/>
                        <a:pt x="3076276" y="825568"/>
                      </a:cubicBezTo>
                      <a:cubicBezTo>
                        <a:pt x="3094845" y="808970"/>
                        <a:pt x="3107991" y="792866"/>
                        <a:pt x="3115715" y="777254"/>
                      </a:cubicBezTo>
                      <a:close/>
                      <a:moveTo>
                        <a:pt x="1667915" y="777254"/>
                      </a:moveTo>
                      <a:lnTo>
                        <a:pt x="1696508" y="777254"/>
                      </a:lnTo>
                      <a:lnTo>
                        <a:pt x="1696508" y="1140097"/>
                      </a:lnTo>
                      <a:lnTo>
                        <a:pt x="1652139" y="1140097"/>
                      </a:lnTo>
                      <a:lnTo>
                        <a:pt x="1652139" y="857366"/>
                      </a:lnTo>
                      <a:cubicBezTo>
                        <a:pt x="1641457" y="867554"/>
                        <a:pt x="1627448" y="877743"/>
                        <a:pt x="1610111" y="887931"/>
                      </a:cubicBezTo>
                      <a:cubicBezTo>
                        <a:pt x="1592774" y="898120"/>
                        <a:pt x="1577204" y="905761"/>
                        <a:pt x="1563400" y="910856"/>
                      </a:cubicBezTo>
                      <a:lnTo>
                        <a:pt x="1563400" y="867965"/>
                      </a:lnTo>
                      <a:cubicBezTo>
                        <a:pt x="1588214" y="856297"/>
                        <a:pt x="1609906" y="842165"/>
                        <a:pt x="1628475" y="825568"/>
                      </a:cubicBezTo>
                      <a:cubicBezTo>
                        <a:pt x="1647045" y="808970"/>
                        <a:pt x="1660191" y="792866"/>
                        <a:pt x="1667915" y="777254"/>
                      </a:cubicBezTo>
                      <a:close/>
                      <a:moveTo>
                        <a:pt x="1429790" y="777254"/>
                      </a:moveTo>
                      <a:lnTo>
                        <a:pt x="1458383" y="777254"/>
                      </a:lnTo>
                      <a:lnTo>
                        <a:pt x="1458383" y="1140097"/>
                      </a:lnTo>
                      <a:lnTo>
                        <a:pt x="1414014" y="1140097"/>
                      </a:lnTo>
                      <a:lnTo>
                        <a:pt x="1414014" y="857366"/>
                      </a:lnTo>
                      <a:cubicBezTo>
                        <a:pt x="1403332" y="867554"/>
                        <a:pt x="1389323" y="877743"/>
                        <a:pt x="1371986" y="887931"/>
                      </a:cubicBezTo>
                      <a:cubicBezTo>
                        <a:pt x="1354649" y="898120"/>
                        <a:pt x="1339079" y="905761"/>
                        <a:pt x="1325275" y="910856"/>
                      </a:cubicBezTo>
                      <a:lnTo>
                        <a:pt x="1325275" y="867965"/>
                      </a:lnTo>
                      <a:cubicBezTo>
                        <a:pt x="1350089" y="856297"/>
                        <a:pt x="1371781" y="842165"/>
                        <a:pt x="1390350" y="825568"/>
                      </a:cubicBezTo>
                      <a:cubicBezTo>
                        <a:pt x="1408919" y="808970"/>
                        <a:pt x="1422066" y="792866"/>
                        <a:pt x="1429790" y="777254"/>
                      </a:cubicBezTo>
                      <a:close/>
                      <a:moveTo>
                        <a:pt x="2449527" y="567973"/>
                      </a:moveTo>
                      <a:cubicBezTo>
                        <a:pt x="2484201" y="567973"/>
                        <a:pt x="2511644" y="577587"/>
                        <a:pt x="2531857" y="596813"/>
                      </a:cubicBezTo>
                      <a:cubicBezTo>
                        <a:pt x="2552070" y="616040"/>
                        <a:pt x="2562176" y="639868"/>
                        <a:pt x="2562176" y="668297"/>
                      </a:cubicBezTo>
                      <a:cubicBezTo>
                        <a:pt x="2562176" y="682759"/>
                        <a:pt x="2559218" y="696973"/>
                        <a:pt x="2553302" y="710941"/>
                      </a:cubicBezTo>
                      <a:cubicBezTo>
                        <a:pt x="2547386" y="724909"/>
                        <a:pt x="2537568" y="739617"/>
                        <a:pt x="2523846" y="755064"/>
                      </a:cubicBezTo>
                      <a:cubicBezTo>
                        <a:pt x="2510124" y="770511"/>
                        <a:pt x="2487323" y="791710"/>
                        <a:pt x="2455443" y="818660"/>
                      </a:cubicBezTo>
                      <a:cubicBezTo>
                        <a:pt x="2428822" y="841009"/>
                        <a:pt x="2411731" y="856169"/>
                        <a:pt x="2404172" y="864139"/>
                      </a:cubicBezTo>
                      <a:cubicBezTo>
                        <a:pt x="2396613" y="872109"/>
                        <a:pt x="2390368" y="880120"/>
                        <a:pt x="2385438" y="888172"/>
                      </a:cubicBezTo>
                      <a:lnTo>
                        <a:pt x="2562669" y="888172"/>
                      </a:lnTo>
                      <a:lnTo>
                        <a:pt x="2562669" y="930816"/>
                      </a:lnTo>
                      <a:lnTo>
                        <a:pt x="2323814" y="930816"/>
                      </a:lnTo>
                      <a:cubicBezTo>
                        <a:pt x="2323485" y="920135"/>
                        <a:pt x="2325211" y="909864"/>
                        <a:pt x="2328990" y="900004"/>
                      </a:cubicBezTo>
                      <a:cubicBezTo>
                        <a:pt x="2335071" y="883735"/>
                        <a:pt x="2344807" y="867713"/>
                        <a:pt x="2358200" y="851937"/>
                      </a:cubicBezTo>
                      <a:cubicBezTo>
                        <a:pt x="2371593" y="836161"/>
                        <a:pt x="2390943" y="817921"/>
                        <a:pt x="2416250" y="797215"/>
                      </a:cubicBezTo>
                      <a:cubicBezTo>
                        <a:pt x="2455525" y="765006"/>
                        <a:pt x="2482065" y="739494"/>
                        <a:pt x="2495869" y="720678"/>
                      </a:cubicBezTo>
                      <a:cubicBezTo>
                        <a:pt x="2509672" y="701862"/>
                        <a:pt x="2516574" y="684073"/>
                        <a:pt x="2516574" y="667311"/>
                      </a:cubicBezTo>
                      <a:cubicBezTo>
                        <a:pt x="2516574" y="649728"/>
                        <a:pt x="2510289" y="634897"/>
                        <a:pt x="2497717" y="622819"/>
                      </a:cubicBezTo>
                      <a:cubicBezTo>
                        <a:pt x="2485146" y="610740"/>
                        <a:pt x="2468754" y="604701"/>
                        <a:pt x="2448541" y="604701"/>
                      </a:cubicBezTo>
                      <a:cubicBezTo>
                        <a:pt x="2427178" y="604701"/>
                        <a:pt x="2410088" y="611110"/>
                        <a:pt x="2397270" y="623928"/>
                      </a:cubicBezTo>
                      <a:cubicBezTo>
                        <a:pt x="2384452" y="636746"/>
                        <a:pt x="2377961" y="654494"/>
                        <a:pt x="2377797" y="677171"/>
                      </a:cubicBezTo>
                      <a:lnTo>
                        <a:pt x="2332195" y="672488"/>
                      </a:lnTo>
                      <a:cubicBezTo>
                        <a:pt x="2335317" y="638471"/>
                        <a:pt x="2347067" y="612548"/>
                        <a:pt x="2367444" y="594718"/>
                      </a:cubicBezTo>
                      <a:cubicBezTo>
                        <a:pt x="2387821" y="576888"/>
                        <a:pt x="2415182" y="567973"/>
                        <a:pt x="2449527" y="567973"/>
                      </a:cubicBezTo>
                      <a:close/>
                      <a:moveTo>
                        <a:pt x="2191790" y="567973"/>
                      </a:moveTo>
                      <a:lnTo>
                        <a:pt x="2220383" y="567973"/>
                      </a:lnTo>
                      <a:lnTo>
                        <a:pt x="2220383" y="930816"/>
                      </a:lnTo>
                      <a:lnTo>
                        <a:pt x="2176014" y="930816"/>
                      </a:lnTo>
                      <a:lnTo>
                        <a:pt x="2176014" y="648084"/>
                      </a:lnTo>
                      <a:cubicBezTo>
                        <a:pt x="2165332" y="658273"/>
                        <a:pt x="2151323" y="668462"/>
                        <a:pt x="2133986" y="678650"/>
                      </a:cubicBezTo>
                      <a:cubicBezTo>
                        <a:pt x="2116649" y="688839"/>
                        <a:pt x="2101079" y="696480"/>
                        <a:pt x="2087275" y="701574"/>
                      </a:cubicBezTo>
                      <a:lnTo>
                        <a:pt x="2087275" y="658684"/>
                      </a:lnTo>
                      <a:cubicBezTo>
                        <a:pt x="2112089" y="647016"/>
                        <a:pt x="2133781" y="632884"/>
                        <a:pt x="2152350" y="616287"/>
                      </a:cubicBezTo>
                      <a:cubicBezTo>
                        <a:pt x="2170919" y="599689"/>
                        <a:pt x="2184066" y="583585"/>
                        <a:pt x="2191790" y="567973"/>
                      </a:cubicBezTo>
                      <a:close/>
                      <a:moveTo>
                        <a:pt x="2298700" y="288925"/>
                      </a:moveTo>
                      <a:lnTo>
                        <a:pt x="2197100" y="292100"/>
                      </a:lnTo>
                      <a:lnTo>
                        <a:pt x="2092325" y="298450"/>
                      </a:lnTo>
                      <a:lnTo>
                        <a:pt x="1993900" y="311150"/>
                      </a:lnTo>
                      <a:lnTo>
                        <a:pt x="1892300" y="330200"/>
                      </a:lnTo>
                      <a:lnTo>
                        <a:pt x="1797050" y="352425"/>
                      </a:lnTo>
                      <a:lnTo>
                        <a:pt x="1701800" y="377825"/>
                      </a:lnTo>
                      <a:lnTo>
                        <a:pt x="1606550" y="409575"/>
                      </a:lnTo>
                      <a:lnTo>
                        <a:pt x="1514475" y="447675"/>
                      </a:lnTo>
                      <a:lnTo>
                        <a:pt x="1425575" y="485775"/>
                      </a:lnTo>
                      <a:lnTo>
                        <a:pt x="1339850" y="530225"/>
                      </a:lnTo>
                      <a:lnTo>
                        <a:pt x="1254125" y="581025"/>
                      </a:lnTo>
                      <a:lnTo>
                        <a:pt x="1174750" y="631825"/>
                      </a:lnTo>
                      <a:lnTo>
                        <a:pt x="1095375" y="688975"/>
                      </a:lnTo>
                      <a:lnTo>
                        <a:pt x="1019175" y="746125"/>
                      </a:lnTo>
                      <a:lnTo>
                        <a:pt x="946150" y="809625"/>
                      </a:lnTo>
                      <a:lnTo>
                        <a:pt x="876300" y="876300"/>
                      </a:lnTo>
                      <a:lnTo>
                        <a:pt x="809625" y="946150"/>
                      </a:lnTo>
                      <a:lnTo>
                        <a:pt x="746125" y="1019175"/>
                      </a:lnTo>
                      <a:lnTo>
                        <a:pt x="685800" y="1095375"/>
                      </a:lnTo>
                      <a:lnTo>
                        <a:pt x="631825" y="1174750"/>
                      </a:lnTo>
                      <a:lnTo>
                        <a:pt x="577850" y="1257300"/>
                      </a:lnTo>
                      <a:lnTo>
                        <a:pt x="530225" y="1339850"/>
                      </a:lnTo>
                      <a:lnTo>
                        <a:pt x="485775" y="1428750"/>
                      </a:lnTo>
                      <a:lnTo>
                        <a:pt x="444500" y="1517650"/>
                      </a:lnTo>
                      <a:lnTo>
                        <a:pt x="409575" y="1609725"/>
                      </a:lnTo>
                      <a:lnTo>
                        <a:pt x="377825" y="1701800"/>
                      </a:lnTo>
                      <a:lnTo>
                        <a:pt x="349250" y="1797050"/>
                      </a:lnTo>
                      <a:lnTo>
                        <a:pt x="327025" y="1895475"/>
                      </a:lnTo>
                      <a:lnTo>
                        <a:pt x="311150" y="1993900"/>
                      </a:lnTo>
                      <a:lnTo>
                        <a:pt x="298450" y="2095500"/>
                      </a:lnTo>
                      <a:lnTo>
                        <a:pt x="288925" y="2197100"/>
                      </a:lnTo>
                      <a:lnTo>
                        <a:pt x="285750" y="2301875"/>
                      </a:lnTo>
                      <a:lnTo>
                        <a:pt x="288925" y="2403475"/>
                      </a:lnTo>
                      <a:lnTo>
                        <a:pt x="298450" y="2505075"/>
                      </a:lnTo>
                      <a:lnTo>
                        <a:pt x="311150" y="2606675"/>
                      </a:lnTo>
                      <a:lnTo>
                        <a:pt x="327025" y="2705100"/>
                      </a:lnTo>
                      <a:lnTo>
                        <a:pt x="349250" y="2803525"/>
                      </a:lnTo>
                      <a:lnTo>
                        <a:pt x="377825" y="2898775"/>
                      </a:lnTo>
                      <a:lnTo>
                        <a:pt x="409575" y="2990850"/>
                      </a:lnTo>
                      <a:lnTo>
                        <a:pt x="444500" y="3082925"/>
                      </a:lnTo>
                      <a:lnTo>
                        <a:pt x="485775" y="3171825"/>
                      </a:lnTo>
                      <a:lnTo>
                        <a:pt x="530225" y="3260725"/>
                      </a:lnTo>
                      <a:lnTo>
                        <a:pt x="577850" y="3343275"/>
                      </a:lnTo>
                      <a:lnTo>
                        <a:pt x="631825" y="3425825"/>
                      </a:lnTo>
                      <a:lnTo>
                        <a:pt x="685800" y="3505200"/>
                      </a:lnTo>
                      <a:lnTo>
                        <a:pt x="746125" y="3581400"/>
                      </a:lnTo>
                      <a:lnTo>
                        <a:pt x="809625" y="3654425"/>
                      </a:lnTo>
                      <a:lnTo>
                        <a:pt x="876300" y="3724275"/>
                      </a:lnTo>
                      <a:lnTo>
                        <a:pt x="946150" y="3790950"/>
                      </a:lnTo>
                      <a:lnTo>
                        <a:pt x="1019175" y="3854450"/>
                      </a:lnTo>
                      <a:lnTo>
                        <a:pt x="1095375" y="3911600"/>
                      </a:lnTo>
                      <a:lnTo>
                        <a:pt x="1174750" y="3968750"/>
                      </a:lnTo>
                      <a:lnTo>
                        <a:pt x="1254125" y="4022725"/>
                      </a:lnTo>
                      <a:lnTo>
                        <a:pt x="1339850" y="4070350"/>
                      </a:lnTo>
                      <a:lnTo>
                        <a:pt x="1425575" y="4114800"/>
                      </a:lnTo>
                      <a:lnTo>
                        <a:pt x="1514475" y="4156075"/>
                      </a:lnTo>
                      <a:lnTo>
                        <a:pt x="1606550" y="4191000"/>
                      </a:lnTo>
                      <a:lnTo>
                        <a:pt x="1701800" y="4222750"/>
                      </a:lnTo>
                      <a:lnTo>
                        <a:pt x="1797050" y="4248150"/>
                      </a:lnTo>
                      <a:lnTo>
                        <a:pt x="1892300" y="4270375"/>
                      </a:lnTo>
                      <a:lnTo>
                        <a:pt x="1993900" y="4289425"/>
                      </a:lnTo>
                      <a:lnTo>
                        <a:pt x="2092325" y="4302125"/>
                      </a:lnTo>
                      <a:lnTo>
                        <a:pt x="2197100" y="4311650"/>
                      </a:lnTo>
                      <a:lnTo>
                        <a:pt x="2298700" y="4311650"/>
                      </a:lnTo>
                      <a:lnTo>
                        <a:pt x="2403475" y="4311650"/>
                      </a:lnTo>
                      <a:lnTo>
                        <a:pt x="2505075" y="4302125"/>
                      </a:lnTo>
                      <a:lnTo>
                        <a:pt x="2606675" y="4289425"/>
                      </a:lnTo>
                      <a:lnTo>
                        <a:pt x="2705100" y="4270375"/>
                      </a:lnTo>
                      <a:lnTo>
                        <a:pt x="2803525" y="4248150"/>
                      </a:lnTo>
                      <a:lnTo>
                        <a:pt x="2898775" y="4222750"/>
                      </a:lnTo>
                      <a:lnTo>
                        <a:pt x="2990850" y="4191000"/>
                      </a:lnTo>
                      <a:lnTo>
                        <a:pt x="3082925" y="4156075"/>
                      </a:lnTo>
                      <a:lnTo>
                        <a:pt x="3171825" y="4114800"/>
                      </a:lnTo>
                      <a:lnTo>
                        <a:pt x="3257550" y="4070350"/>
                      </a:lnTo>
                      <a:lnTo>
                        <a:pt x="3343275" y="4022725"/>
                      </a:lnTo>
                      <a:lnTo>
                        <a:pt x="3425825" y="3968750"/>
                      </a:lnTo>
                      <a:lnTo>
                        <a:pt x="3502025" y="3911600"/>
                      </a:lnTo>
                      <a:lnTo>
                        <a:pt x="3578225" y="3854450"/>
                      </a:lnTo>
                      <a:lnTo>
                        <a:pt x="3651250" y="3790950"/>
                      </a:lnTo>
                      <a:lnTo>
                        <a:pt x="3721100" y="3724275"/>
                      </a:lnTo>
                      <a:lnTo>
                        <a:pt x="3787775" y="3654425"/>
                      </a:lnTo>
                      <a:lnTo>
                        <a:pt x="3851275" y="3581400"/>
                      </a:lnTo>
                      <a:lnTo>
                        <a:pt x="3911600" y="3505200"/>
                      </a:lnTo>
                      <a:lnTo>
                        <a:pt x="3968750" y="3425825"/>
                      </a:lnTo>
                      <a:lnTo>
                        <a:pt x="4019550" y="3343275"/>
                      </a:lnTo>
                      <a:lnTo>
                        <a:pt x="4067175" y="3260725"/>
                      </a:lnTo>
                      <a:lnTo>
                        <a:pt x="4111625" y="3171825"/>
                      </a:lnTo>
                      <a:lnTo>
                        <a:pt x="4152900" y="3082925"/>
                      </a:lnTo>
                      <a:lnTo>
                        <a:pt x="4187825" y="2990850"/>
                      </a:lnTo>
                      <a:lnTo>
                        <a:pt x="4219575" y="2898775"/>
                      </a:lnTo>
                      <a:lnTo>
                        <a:pt x="4248150" y="2803525"/>
                      </a:lnTo>
                      <a:lnTo>
                        <a:pt x="4270375" y="2705100"/>
                      </a:lnTo>
                      <a:lnTo>
                        <a:pt x="4289425" y="2606675"/>
                      </a:lnTo>
                      <a:lnTo>
                        <a:pt x="4302125" y="2505075"/>
                      </a:lnTo>
                      <a:lnTo>
                        <a:pt x="4308475" y="2403475"/>
                      </a:lnTo>
                      <a:lnTo>
                        <a:pt x="4311650" y="2301875"/>
                      </a:lnTo>
                      <a:lnTo>
                        <a:pt x="4308475" y="2197100"/>
                      </a:lnTo>
                      <a:lnTo>
                        <a:pt x="4302125" y="2095500"/>
                      </a:lnTo>
                      <a:lnTo>
                        <a:pt x="4289425" y="1993900"/>
                      </a:lnTo>
                      <a:lnTo>
                        <a:pt x="4270375" y="1895475"/>
                      </a:lnTo>
                      <a:lnTo>
                        <a:pt x="4248150" y="1797050"/>
                      </a:lnTo>
                      <a:lnTo>
                        <a:pt x="4219575" y="1701800"/>
                      </a:lnTo>
                      <a:lnTo>
                        <a:pt x="4187825" y="1609725"/>
                      </a:lnTo>
                      <a:lnTo>
                        <a:pt x="4152900" y="1517650"/>
                      </a:lnTo>
                      <a:lnTo>
                        <a:pt x="4111625" y="1428750"/>
                      </a:lnTo>
                      <a:lnTo>
                        <a:pt x="4067175" y="1339850"/>
                      </a:lnTo>
                      <a:lnTo>
                        <a:pt x="4019550" y="1257300"/>
                      </a:lnTo>
                      <a:lnTo>
                        <a:pt x="3968750" y="1174750"/>
                      </a:lnTo>
                      <a:lnTo>
                        <a:pt x="3911600" y="1095375"/>
                      </a:lnTo>
                      <a:lnTo>
                        <a:pt x="3851275" y="1019175"/>
                      </a:lnTo>
                      <a:lnTo>
                        <a:pt x="3787775" y="946150"/>
                      </a:lnTo>
                      <a:lnTo>
                        <a:pt x="3721100" y="876300"/>
                      </a:lnTo>
                      <a:lnTo>
                        <a:pt x="3651250" y="809625"/>
                      </a:lnTo>
                      <a:lnTo>
                        <a:pt x="3578225" y="746125"/>
                      </a:lnTo>
                      <a:lnTo>
                        <a:pt x="3502025" y="688975"/>
                      </a:lnTo>
                      <a:lnTo>
                        <a:pt x="3425825" y="631825"/>
                      </a:lnTo>
                      <a:lnTo>
                        <a:pt x="3343275" y="581025"/>
                      </a:lnTo>
                      <a:lnTo>
                        <a:pt x="3257550" y="530225"/>
                      </a:lnTo>
                      <a:lnTo>
                        <a:pt x="3171825" y="485775"/>
                      </a:lnTo>
                      <a:lnTo>
                        <a:pt x="3082925" y="447675"/>
                      </a:lnTo>
                      <a:lnTo>
                        <a:pt x="2990850" y="409575"/>
                      </a:lnTo>
                      <a:lnTo>
                        <a:pt x="2898775" y="377825"/>
                      </a:lnTo>
                      <a:lnTo>
                        <a:pt x="2803525" y="352425"/>
                      </a:lnTo>
                      <a:lnTo>
                        <a:pt x="2705100" y="330200"/>
                      </a:lnTo>
                      <a:lnTo>
                        <a:pt x="2606675" y="311150"/>
                      </a:lnTo>
                      <a:lnTo>
                        <a:pt x="2505075" y="298450"/>
                      </a:lnTo>
                      <a:lnTo>
                        <a:pt x="2403475" y="292100"/>
                      </a:lnTo>
                      <a:lnTo>
                        <a:pt x="2298700" y="288925"/>
                      </a:lnTo>
                      <a:close/>
                      <a:moveTo>
                        <a:pt x="1146175" y="0"/>
                      </a:moveTo>
                      <a:lnTo>
                        <a:pt x="1285875" y="0"/>
                      </a:lnTo>
                      <a:lnTo>
                        <a:pt x="1454150" y="0"/>
                      </a:lnTo>
                      <a:lnTo>
                        <a:pt x="3175000" y="0"/>
                      </a:lnTo>
                      <a:lnTo>
                        <a:pt x="3343275" y="0"/>
                      </a:lnTo>
                      <a:lnTo>
                        <a:pt x="3482975" y="0"/>
                      </a:lnTo>
                      <a:lnTo>
                        <a:pt x="3562350" y="3175"/>
                      </a:lnTo>
                      <a:lnTo>
                        <a:pt x="3638550" y="9525"/>
                      </a:lnTo>
                      <a:lnTo>
                        <a:pt x="3714750" y="15875"/>
                      </a:lnTo>
                      <a:lnTo>
                        <a:pt x="3787775" y="28575"/>
                      </a:lnTo>
                      <a:lnTo>
                        <a:pt x="3860800" y="44450"/>
                      </a:lnTo>
                      <a:lnTo>
                        <a:pt x="3933825" y="63500"/>
                      </a:lnTo>
                      <a:lnTo>
                        <a:pt x="4003675" y="88900"/>
                      </a:lnTo>
                      <a:lnTo>
                        <a:pt x="4076700" y="120650"/>
                      </a:lnTo>
                      <a:lnTo>
                        <a:pt x="4108450" y="139700"/>
                      </a:lnTo>
                      <a:lnTo>
                        <a:pt x="4143375" y="158750"/>
                      </a:lnTo>
                      <a:lnTo>
                        <a:pt x="4206875" y="203200"/>
                      </a:lnTo>
                      <a:lnTo>
                        <a:pt x="4267200" y="254000"/>
                      </a:lnTo>
                      <a:lnTo>
                        <a:pt x="4324350" y="304800"/>
                      </a:lnTo>
                      <a:lnTo>
                        <a:pt x="4375150" y="361950"/>
                      </a:lnTo>
                      <a:lnTo>
                        <a:pt x="4425950" y="422275"/>
                      </a:lnTo>
                      <a:lnTo>
                        <a:pt x="4470400" y="485775"/>
                      </a:lnTo>
                      <a:lnTo>
                        <a:pt x="4489450" y="517525"/>
                      </a:lnTo>
                      <a:lnTo>
                        <a:pt x="4508500" y="552450"/>
                      </a:lnTo>
                      <a:lnTo>
                        <a:pt x="4540250" y="622300"/>
                      </a:lnTo>
                      <a:lnTo>
                        <a:pt x="4565650" y="695325"/>
                      </a:lnTo>
                      <a:lnTo>
                        <a:pt x="4584700" y="768350"/>
                      </a:lnTo>
                      <a:lnTo>
                        <a:pt x="4600575" y="841375"/>
                      </a:lnTo>
                      <a:lnTo>
                        <a:pt x="4613275" y="914400"/>
                      </a:lnTo>
                      <a:lnTo>
                        <a:pt x="4619625" y="990600"/>
                      </a:lnTo>
                      <a:lnTo>
                        <a:pt x="4625975" y="1066800"/>
                      </a:lnTo>
                      <a:lnTo>
                        <a:pt x="4625975" y="1146175"/>
                      </a:lnTo>
                      <a:lnTo>
                        <a:pt x="4629150" y="1282700"/>
                      </a:lnTo>
                      <a:lnTo>
                        <a:pt x="4629150" y="1454150"/>
                      </a:lnTo>
                      <a:lnTo>
                        <a:pt x="4629150" y="3175000"/>
                      </a:lnTo>
                      <a:lnTo>
                        <a:pt x="4629150" y="3343275"/>
                      </a:lnTo>
                      <a:lnTo>
                        <a:pt x="4625975" y="3482975"/>
                      </a:lnTo>
                      <a:lnTo>
                        <a:pt x="4625975" y="3562350"/>
                      </a:lnTo>
                      <a:lnTo>
                        <a:pt x="4619625" y="3638550"/>
                      </a:lnTo>
                      <a:lnTo>
                        <a:pt x="4613275" y="3714750"/>
                      </a:lnTo>
                      <a:lnTo>
                        <a:pt x="4600575" y="3787775"/>
                      </a:lnTo>
                      <a:lnTo>
                        <a:pt x="4584700" y="3860800"/>
                      </a:lnTo>
                      <a:lnTo>
                        <a:pt x="4565650" y="3933825"/>
                      </a:lnTo>
                      <a:lnTo>
                        <a:pt x="4540250" y="4003675"/>
                      </a:lnTo>
                      <a:lnTo>
                        <a:pt x="4508500" y="4073525"/>
                      </a:lnTo>
                      <a:lnTo>
                        <a:pt x="4489450" y="4108450"/>
                      </a:lnTo>
                      <a:lnTo>
                        <a:pt x="4470400" y="4143375"/>
                      </a:lnTo>
                      <a:lnTo>
                        <a:pt x="4425950" y="4206875"/>
                      </a:lnTo>
                      <a:lnTo>
                        <a:pt x="4375150" y="4267200"/>
                      </a:lnTo>
                      <a:lnTo>
                        <a:pt x="4324350" y="4324350"/>
                      </a:lnTo>
                      <a:lnTo>
                        <a:pt x="4267200" y="4375150"/>
                      </a:lnTo>
                      <a:lnTo>
                        <a:pt x="4206875" y="4425950"/>
                      </a:lnTo>
                      <a:lnTo>
                        <a:pt x="4143375" y="4470400"/>
                      </a:lnTo>
                      <a:lnTo>
                        <a:pt x="4108450" y="4489450"/>
                      </a:lnTo>
                      <a:lnTo>
                        <a:pt x="4076700" y="4508500"/>
                      </a:lnTo>
                      <a:lnTo>
                        <a:pt x="4003675" y="4540250"/>
                      </a:lnTo>
                      <a:lnTo>
                        <a:pt x="3933825" y="4565650"/>
                      </a:lnTo>
                      <a:lnTo>
                        <a:pt x="3860800" y="4584700"/>
                      </a:lnTo>
                      <a:lnTo>
                        <a:pt x="3787775" y="4600575"/>
                      </a:lnTo>
                      <a:lnTo>
                        <a:pt x="3714750" y="4613275"/>
                      </a:lnTo>
                      <a:lnTo>
                        <a:pt x="3638550" y="4619625"/>
                      </a:lnTo>
                      <a:lnTo>
                        <a:pt x="3562350" y="4625975"/>
                      </a:lnTo>
                      <a:lnTo>
                        <a:pt x="3482975" y="4625975"/>
                      </a:lnTo>
                      <a:lnTo>
                        <a:pt x="3343275" y="4629150"/>
                      </a:lnTo>
                      <a:lnTo>
                        <a:pt x="3175000" y="4629150"/>
                      </a:lnTo>
                      <a:lnTo>
                        <a:pt x="1454150" y="4629150"/>
                      </a:lnTo>
                      <a:lnTo>
                        <a:pt x="1285875" y="4629150"/>
                      </a:lnTo>
                      <a:lnTo>
                        <a:pt x="1146175" y="4625975"/>
                      </a:lnTo>
                      <a:lnTo>
                        <a:pt x="1066800" y="4625975"/>
                      </a:lnTo>
                      <a:lnTo>
                        <a:pt x="990600" y="4619625"/>
                      </a:lnTo>
                      <a:lnTo>
                        <a:pt x="914400" y="4613275"/>
                      </a:lnTo>
                      <a:lnTo>
                        <a:pt x="841375" y="4600575"/>
                      </a:lnTo>
                      <a:lnTo>
                        <a:pt x="768350" y="4584700"/>
                      </a:lnTo>
                      <a:lnTo>
                        <a:pt x="695325" y="4565650"/>
                      </a:lnTo>
                      <a:lnTo>
                        <a:pt x="625475" y="4540250"/>
                      </a:lnTo>
                      <a:lnTo>
                        <a:pt x="555625" y="4508500"/>
                      </a:lnTo>
                      <a:lnTo>
                        <a:pt x="520700" y="4489450"/>
                      </a:lnTo>
                      <a:lnTo>
                        <a:pt x="485775" y="4470400"/>
                      </a:lnTo>
                      <a:lnTo>
                        <a:pt x="422275" y="4425950"/>
                      </a:lnTo>
                      <a:lnTo>
                        <a:pt x="361950" y="4375150"/>
                      </a:lnTo>
                      <a:lnTo>
                        <a:pt x="304800" y="4324350"/>
                      </a:lnTo>
                      <a:lnTo>
                        <a:pt x="254000" y="4267200"/>
                      </a:lnTo>
                      <a:lnTo>
                        <a:pt x="203200" y="4206875"/>
                      </a:lnTo>
                      <a:lnTo>
                        <a:pt x="158750" y="4143375"/>
                      </a:lnTo>
                      <a:lnTo>
                        <a:pt x="139700" y="4108450"/>
                      </a:lnTo>
                      <a:lnTo>
                        <a:pt x="120650" y="4073525"/>
                      </a:lnTo>
                      <a:lnTo>
                        <a:pt x="88900" y="4003675"/>
                      </a:lnTo>
                      <a:lnTo>
                        <a:pt x="63500" y="3933825"/>
                      </a:lnTo>
                      <a:lnTo>
                        <a:pt x="44450" y="3860800"/>
                      </a:lnTo>
                      <a:lnTo>
                        <a:pt x="28575" y="3787775"/>
                      </a:lnTo>
                      <a:lnTo>
                        <a:pt x="15875" y="3714750"/>
                      </a:lnTo>
                      <a:lnTo>
                        <a:pt x="9525" y="3638550"/>
                      </a:lnTo>
                      <a:lnTo>
                        <a:pt x="3175" y="3562350"/>
                      </a:lnTo>
                      <a:lnTo>
                        <a:pt x="3175" y="3482975"/>
                      </a:lnTo>
                      <a:lnTo>
                        <a:pt x="0" y="3343275"/>
                      </a:lnTo>
                      <a:lnTo>
                        <a:pt x="0" y="3175000"/>
                      </a:lnTo>
                      <a:lnTo>
                        <a:pt x="0" y="1454150"/>
                      </a:lnTo>
                      <a:lnTo>
                        <a:pt x="0" y="1282700"/>
                      </a:lnTo>
                      <a:lnTo>
                        <a:pt x="3175" y="1146175"/>
                      </a:lnTo>
                      <a:lnTo>
                        <a:pt x="3175" y="1066800"/>
                      </a:lnTo>
                      <a:lnTo>
                        <a:pt x="9525" y="990600"/>
                      </a:lnTo>
                      <a:lnTo>
                        <a:pt x="15875" y="914400"/>
                      </a:lnTo>
                      <a:lnTo>
                        <a:pt x="28575" y="841375"/>
                      </a:lnTo>
                      <a:lnTo>
                        <a:pt x="44450" y="768350"/>
                      </a:lnTo>
                      <a:lnTo>
                        <a:pt x="63500" y="695325"/>
                      </a:lnTo>
                      <a:lnTo>
                        <a:pt x="88900" y="622300"/>
                      </a:lnTo>
                      <a:lnTo>
                        <a:pt x="120650" y="552450"/>
                      </a:lnTo>
                      <a:lnTo>
                        <a:pt x="139700" y="517525"/>
                      </a:lnTo>
                      <a:lnTo>
                        <a:pt x="158750" y="485775"/>
                      </a:lnTo>
                      <a:lnTo>
                        <a:pt x="203200" y="422275"/>
                      </a:lnTo>
                      <a:lnTo>
                        <a:pt x="254000" y="361950"/>
                      </a:lnTo>
                      <a:lnTo>
                        <a:pt x="304800" y="304800"/>
                      </a:lnTo>
                      <a:lnTo>
                        <a:pt x="361950" y="254000"/>
                      </a:lnTo>
                      <a:lnTo>
                        <a:pt x="422275" y="203200"/>
                      </a:lnTo>
                      <a:lnTo>
                        <a:pt x="485775" y="158750"/>
                      </a:lnTo>
                      <a:lnTo>
                        <a:pt x="520700" y="139700"/>
                      </a:lnTo>
                      <a:lnTo>
                        <a:pt x="555625" y="120650"/>
                      </a:lnTo>
                      <a:lnTo>
                        <a:pt x="625475" y="88900"/>
                      </a:lnTo>
                      <a:lnTo>
                        <a:pt x="695325" y="63500"/>
                      </a:lnTo>
                      <a:lnTo>
                        <a:pt x="768350" y="44450"/>
                      </a:lnTo>
                      <a:lnTo>
                        <a:pt x="841375" y="28575"/>
                      </a:lnTo>
                      <a:lnTo>
                        <a:pt x="914400" y="15875"/>
                      </a:lnTo>
                      <a:lnTo>
                        <a:pt x="990600" y="9525"/>
                      </a:lnTo>
                      <a:lnTo>
                        <a:pt x="1066800" y="3175"/>
                      </a:lnTo>
                      <a:lnTo>
                        <a:pt x="1146175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8" name="ïSľiďê"/>
              <p:cNvSpPr txBox="1"/>
              <p:nvPr/>
            </p:nvSpPr>
            <p:spPr>
              <a:xfrm>
                <a:off x="1858644" y="1050552"/>
                <a:ext cx="2299974" cy="338554"/>
              </a:xfrm>
              <a:prstGeom prst="rect">
                <a:avLst/>
              </a:prstGeom>
              <a:noFill/>
            </p:spPr>
            <p:txBody>
              <a:bodyPr wrap="none" anchor="b" anchorCtr="1"/>
              <a:lstStyle/>
              <a:p>
                <a:pPr algn="ctr"/>
                <a:r>
                  <a:rPr lang="zh-CN" altLang="en-US" sz="3600" b="1" dirty="0"/>
                  <a:t>项目背景</a:t>
                </a:r>
              </a:p>
            </p:txBody>
          </p:sp>
        </p:grpSp>
      </p:grpSp>
      <p:sp>
        <p:nvSpPr>
          <p:cNvPr id="38" name="îsľiďè"/>
          <p:cNvSpPr/>
          <p:nvPr/>
        </p:nvSpPr>
        <p:spPr bwMode="auto">
          <a:xfrm>
            <a:off x="2825987" y="3272070"/>
            <a:ext cx="1137902" cy="1137902"/>
          </a:xfrm>
          <a:prstGeom prst="ellipse">
            <a:avLst/>
          </a:prstGeom>
          <a:solidFill>
            <a:schemeClr val="accent3">
              <a:lumMod val="100000"/>
            </a:schemeClr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9" name="iṥļïḓê"/>
          <p:cNvSpPr/>
          <p:nvPr/>
        </p:nvSpPr>
        <p:spPr bwMode="auto">
          <a:xfrm>
            <a:off x="3126948" y="3614123"/>
            <a:ext cx="535980" cy="453796"/>
          </a:xfrm>
          <a:custGeom>
            <a:avLst/>
            <a:gdLst>
              <a:gd name="T0" fmla="*/ 294416 w 1263650"/>
              <a:gd name="T1" fmla="*/ 1098599 h 1069975"/>
              <a:gd name="T2" fmla="*/ 1320142 w 1263650"/>
              <a:gd name="T3" fmla="*/ 878240 h 1069975"/>
              <a:gd name="T4" fmla="*/ 1613379 w 1263650"/>
              <a:gd name="T5" fmla="*/ 878240 h 1069975"/>
              <a:gd name="T6" fmla="*/ 74190 w 1263650"/>
              <a:gd name="T7" fmla="*/ 1612900 h 1069975"/>
              <a:gd name="T8" fmla="*/ 1538839 w 1263650"/>
              <a:gd name="T9" fmla="*/ 732266 h 1069975"/>
              <a:gd name="T10" fmla="*/ 1392852 w 1263650"/>
              <a:gd name="T11" fmla="*/ 732266 h 1069975"/>
              <a:gd name="T12" fmla="*/ 514542 w 1263650"/>
              <a:gd name="T13" fmla="*/ 1026609 h 1069975"/>
              <a:gd name="T14" fmla="*/ 725543 w 1263650"/>
              <a:gd name="T15" fmla="*/ 146518 h 1069975"/>
              <a:gd name="T16" fmla="*/ 708392 w 1263650"/>
              <a:gd name="T17" fmla="*/ 149712 h 1069975"/>
              <a:gd name="T18" fmla="*/ 694033 w 1263650"/>
              <a:gd name="T19" fmla="*/ 155302 h 1069975"/>
              <a:gd name="T20" fmla="*/ 683263 w 1263650"/>
              <a:gd name="T21" fmla="*/ 163287 h 1069975"/>
              <a:gd name="T22" fmla="*/ 674487 w 1263650"/>
              <a:gd name="T23" fmla="*/ 172868 h 1069975"/>
              <a:gd name="T24" fmla="*/ 665314 w 1263650"/>
              <a:gd name="T25" fmla="*/ 189636 h 1069975"/>
              <a:gd name="T26" fmla="*/ 660528 w 1263650"/>
              <a:gd name="T27" fmla="*/ 208399 h 1069975"/>
              <a:gd name="T28" fmla="*/ 659331 w 1263650"/>
              <a:gd name="T29" fmla="*/ 293036 h 1069975"/>
              <a:gd name="T30" fmla="*/ 1245270 w 1263650"/>
              <a:gd name="T31" fmla="*/ 213190 h 1069975"/>
              <a:gd name="T32" fmla="*/ 1242078 w 1263650"/>
              <a:gd name="T33" fmla="*/ 195624 h 1069975"/>
              <a:gd name="T34" fmla="*/ 1236494 w 1263650"/>
              <a:gd name="T35" fmla="*/ 181252 h 1069975"/>
              <a:gd name="T36" fmla="*/ 1228517 w 1263650"/>
              <a:gd name="T37" fmla="*/ 170472 h 1069975"/>
              <a:gd name="T38" fmla="*/ 1219343 w 1263650"/>
              <a:gd name="T39" fmla="*/ 161689 h 1069975"/>
              <a:gd name="T40" fmla="*/ 1201792 w 1263650"/>
              <a:gd name="T41" fmla="*/ 152507 h 1069975"/>
              <a:gd name="T42" fmla="*/ 1183446 w 1263650"/>
              <a:gd name="T43" fmla="*/ 147716 h 1069975"/>
              <a:gd name="T44" fmla="*/ 732324 w 1263650"/>
              <a:gd name="T45" fmla="*/ 146518 h 1069975"/>
              <a:gd name="T46" fmla="*/ 1172276 w 1263650"/>
              <a:gd name="T47" fmla="*/ 0 h 1069975"/>
              <a:gd name="T48" fmla="*/ 1202192 w 1263650"/>
              <a:gd name="T49" fmla="*/ 1996 h 1069975"/>
              <a:gd name="T50" fmla="*/ 1232108 w 1263650"/>
              <a:gd name="T51" fmla="*/ 7985 h 1069975"/>
              <a:gd name="T52" fmla="*/ 1260826 w 1263650"/>
              <a:gd name="T53" fmla="*/ 17566 h 1069975"/>
              <a:gd name="T54" fmla="*/ 1288348 w 1263650"/>
              <a:gd name="T55" fmla="*/ 31939 h 1069975"/>
              <a:gd name="T56" fmla="*/ 1313875 w 1263650"/>
              <a:gd name="T57" fmla="*/ 49106 h 1069975"/>
              <a:gd name="T58" fmla="*/ 1337010 w 1263650"/>
              <a:gd name="T59" fmla="*/ 70665 h 1069975"/>
              <a:gd name="T60" fmla="*/ 1356953 w 1263650"/>
              <a:gd name="T61" fmla="*/ 96216 h 1069975"/>
              <a:gd name="T62" fmla="*/ 1372509 w 1263650"/>
              <a:gd name="T63" fmla="*/ 124960 h 1069975"/>
              <a:gd name="T64" fmla="*/ 1384076 w 1263650"/>
              <a:gd name="T65" fmla="*/ 157697 h 1069975"/>
              <a:gd name="T66" fmla="*/ 1390857 w 1263650"/>
              <a:gd name="T67" fmla="*/ 194027 h 1069975"/>
              <a:gd name="T68" fmla="*/ 1392054 w 1263650"/>
              <a:gd name="T69" fmla="*/ 283854 h 1069975"/>
              <a:gd name="T70" fmla="*/ 1905000 w 1263650"/>
              <a:gd name="T71" fmla="*/ 806451 h 1069975"/>
              <a:gd name="T72" fmla="*/ 1318661 w 1263650"/>
              <a:gd name="T73" fmla="*/ 659931 h 1069975"/>
              <a:gd name="T74" fmla="*/ 585939 w 1263650"/>
              <a:gd name="T75" fmla="*/ 659931 h 1069975"/>
              <a:gd name="T76" fmla="*/ 0 w 1263650"/>
              <a:gd name="T77" fmla="*/ 806451 h 1069975"/>
              <a:gd name="T78" fmla="*/ 512946 w 1263650"/>
              <a:gd name="T79" fmla="*/ 219578 h 1069975"/>
              <a:gd name="T80" fmla="*/ 514940 w 1263650"/>
              <a:gd name="T81" fmla="*/ 189636 h 1069975"/>
              <a:gd name="T82" fmla="*/ 520924 w 1263650"/>
              <a:gd name="T83" fmla="*/ 159693 h 1069975"/>
              <a:gd name="T84" fmla="*/ 530496 w 1263650"/>
              <a:gd name="T85" fmla="*/ 130548 h 1069975"/>
              <a:gd name="T86" fmla="*/ 544856 w 1263650"/>
              <a:gd name="T87" fmla="*/ 103002 h 1069975"/>
              <a:gd name="T88" fmla="*/ 562007 w 1263650"/>
              <a:gd name="T89" fmla="*/ 77451 h 1069975"/>
              <a:gd name="T90" fmla="*/ 583545 w 1263650"/>
              <a:gd name="T91" fmla="*/ 55095 h 1069975"/>
              <a:gd name="T92" fmla="*/ 609074 w 1263650"/>
              <a:gd name="T93" fmla="*/ 35132 h 1069975"/>
              <a:gd name="T94" fmla="*/ 637792 w 1263650"/>
              <a:gd name="T95" fmla="*/ 19162 h 1069975"/>
              <a:gd name="T96" fmla="*/ 670498 w 1263650"/>
              <a:gd name="T97" fmla="*/ 7585 h 1069975"/>
              <a:gd name="T98" fmla="*/ 706795 w 1263650"/>
              <a:gd name="T99" fmla="*/ 1197 h 106997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263650" h="1069975">
                <a:moveTo>
                  <a:pt x="49213" y="582612"/>
                </a:moveTo>
                <a:lnTo>
                  <a:pt x="195296" y="582612"/>
                </a:lnTo>
                <a:lnTo>
                  <a:pt x="195296" y="728795"/>
                </a:lnTo>
                <a:lnTo>
                  <a:pt x="389544" y="728795"/>
                </a:lnTo>
                <a:lnTo>
                  <a:pt x="389544" y="582612"/>
                </a:lnTo>
                <a:lnTo>
                  <a:pt x="875694" y="582612"/>
                </a:lnTo>
                <a:lnTo>
                  <a:pt x="875694" y="728795"/>
                </a:lnTo>
                <a:lnTo>
                  <a:pt x="1070208" y="728795"/>
                </a:lnTo>
                <a:lnTo>
                  <a:pt x="1070208" y="582612"/>
                </a:lnTo>
                <a:lnTo>
                  <a:pt x="1216026" y="582612"/>
                </a:lnTo>
                <a:lnTo>
                  <a:pt x="1216026" y="1069975"/>
                </a:lnTo>
                <a:lnTo>
                  <a:pt x="49213" y="1069975"/>
                </a:lnTo>
                <a:lnTo>
                  <a:pt x="49213" y="582612"/>
                </a:lnTo>
                <a:close/>
                <a:moveTo>
                  <a:pt x="923925" y="485775"/>
                </a:moveTo>
                <a:lnTo>
                  <a:pt x="1020763" y="485775"/>
                </a:lnTo>
                <a:lnTo>
                  <a:pt x="1020763" y="681038"/>
                </a:lnTo>
                <a:lnTo>
                  <a:pt x="923925" y="681038"/>
                </a:lnTo>
                <a:lnTo>
                  <a:pt x="923925" y="485775"/>
                </a:lnTo>
                <a:close/>
                <a:moveTo>
                  <a:pt x="244475" y="485775"/>
                </a:moveTo>
                <a:lnTo>
                  <a:pt x="341313" y="485775"/>
                </a:lnTo>
                <a:lnTo>
                  <a:pt x="341313" y="681038"/>
                </a:lnTo>
                <a:lnTo>
                  <a:pt x="244475" y="681038"/>
                </a:lnTo>
                <a:lnTo>
                  <a:pt x="244475" y="485775"/>
                </a:lnTo>
                <a:close/>
                <a:moveTo>
                  <a:pt x="481277" y="97198"/>
                </a:moveTo>
                <a:lnTo>
                  <a:pt x="477308" y="97728"/>
                </a:lnTo>
                <a:lnTo>
                  <a:pt x="473604" y="98258"/>
                </a:lnTo>
                <a:lnTo>
                  <a:pt x="469900" y="99317"/>
                </a:lnTo>
                <a:lnTo>
                  <a:pt x="466460" y="100376"/>
                </a:lnTo>
                <a:lnTo>
                  <a:pt x="463285" y="101701"/>
                </a:lnTo>
                <a:lnTo>
                  <a:pt x="460375" y="103025"/>
                </a:lnTo>
                <a:lnTo>
                  <a:pt x="457729" y="104614"/>
                </a:lnTo>
                <a:lnTo>
                  <a:pt x="455348" y="106468"/>
                </a:lnTo>
                <a:lnTo>
                  <a:pt x="453231" y="108322"/>
                </a:lnTo>
                <a:lnTo>
                  <a:pt x="451114" y="110440"/>
                </a:lnTo>
                <a:lnTo>
                  <a:pt x="448998" y="112559"/>
                </a:lnTo>
                <a:lnTo>
                  <a:pt x="447410" y="114678"/>
                </a:lnTo>
                <a:lnTo>
                  <a:pt x="445823" y="117062"/>
                </a:lnTo>
                <a:lnTo>
                  <a:pt x="443441" y="121299"/>
                </a:lnTo>
                <a:lnTo>
                  <a:pt x="441325" y="125802"/>
                </a:lnTo>
                <a:lnTo>
                  <a:pt x="439737" y="130569"/>
                </a:lnTo>
                <a:lnTo>
                  <a:pt x="438679" y="134541"/>
                </a:lnTo>
                <a:lnTo>
                  <a:pt x="438150" y="138249"/>
                </a:lnTo>
                <a:lnTo>
                  <a:pt x="437356" y="143546"/>
                </a:lnTo>
                <a:lnTo>
                  <a:pt x="437356" y="145665"/>
                </a:lnTo>
                <a:lnTo>
                  <a:pt x="437356" y="194396"/>
                </a:lnTo>
                <a:lnTo>
                  <a:pt x="826294" y="194396"/>
                </a:lnTo>
                <a:lnTo>
                  <a:pt x="826294" y="145665"/>
                </a:lnTo>
                <a:lnTo>
                  <a:pt x="826029" y="141427"/>
                </a:lnTo>
                <a:lnTo>
                  <a:pt x="825764" y="137190"/>
                </a:lnTo>
                <a:lnTo>
                  <a:pt x="824706" y="133482"/>
                </a:lnTo>
                <a:lnTo>
                  <a:pt x="823912" y="129774"/>
                </a:lnTo>
                <a:lnTo>
                  <a:pt x="822854" y="126331"/>
                </a:lnTo>
                <a:lnTo>
                  <a:pt x="821531" y="123153"/>
                </a:lnTo>
                <a:lnTo>
                  <a:pt x="820208" y="120240"/>
                </a:lnTo>
                <a:lnTo>
                  <a:pt x="818621" y="117591"/>
                </a:lnTo>
                <a:lnTo>
                  <a:pt x="816769" y="115208"/>
                </a:lnTo>
                <a:lnTo>
                  <a:pt x="814916" y="113089"/>
                </a:lnTo>
                <a:lnTo>
                  <a:pt x="812800" y="110970"/>
                </a:lnTo>
                <a:lnTo>
                  <a:pt x="810948" y="108851"/>
                </a:lnTo>
                <a:lnTo>
                  <a:pt x="808831" y="107262"/>
                </a:lnTo>
                <a:lnTo>
                  <a:pt x="806450" y="105673"/>
                </a:lnTo>
                <a:lnTo>
                  <a:pt x="801687" y="103290"/>
                </a:lnTo>
                <a:lnTo>
                  <a:pt x="797189" y="101171"/>
                </a:lnTo>
                <a:lnTo>
                  <a:pt x="792956" y="99582"/>
                </a:lnTo>
                <a:lnTo>
                  <a:pt x="788987" y="98522"/>
                </a:lnTo>
                <a:lnTo>
                  <a:pt x="785019" y="97993"/>
                </a:lnTo>
                <a:lnTo>
                  <a:pt x="779727" y="97198"/>
                </a:lnTo>
                <a:lnTo>
                  <a:pt x="777610" y="97198"/>
                </a:lnTo>
                <a:lnTo>
                  <a:pt x="485775" y="97198"/>
                </a:lnTo>
                <a:lnTo>
                  <a:pt x="481277" y="97198"/>
                </a:lnTo>
                <a:close/>
                <a:moveTo>
                  <a:pt x="485775" y="0"/>
                </a:moveTo>
                <a:lnTo>
                  <a:pt x="777610" y="0"/>
                </a:lnTo>
                <a:lnTo>
                  <a:pt x="784225" y="0"/>
                </a:lnTo>
                <a:lnTo>
                  <a:pt x="790839" y="530"/>
                </a:lnTo>
                <a:lnTo>
                  <a:pt x="797454" y="1324"/>
                </a:lnTo>
                <a:lnTo>
                  <a:pt x="804069" y="2383"/>
                </a:lnTo>
                <a:lnTo>
                  <a:pt x="810683" y="3708"/>
                </a:lnTo>
                <a:lnTo>
                  <a:pt x="817298" y="5297"/>
                </a:lnTo>
                <a:lnTo>
                  <a:pt x="823648" y="7151"/>
                </a:lnTo>
                <a:lnTo>
                  <a:pt x="830262" y="9269"/>
                </a:lnTo>
                <a:lnTo>
                  <a:pt x="836348" y="11653"/>
                </a:lnTo>
                <a:lnTo>
                  <a:pt x="842433" y="14566"/>
                </a:lnTo>
                <a:lnTo>
                  <a:pt x="848783" y="17745"/>
                </a:lnTo>
                <a:lnTo>
                  <a:pt x="854604" y="21188"/>
                </a:lnTo>
                <a:lnTo>
                  <a:pt x="860425" y="24631"/>
                </a:lnTo>
                <a:lnTo>
                  <a:pt x="866246" y="28603"/>
                </a:lnTo>
                <a:lnTo>
                  <a:pt x="871537" y="32576"/>
                </a:lnTo>
                <a:lnTo>
                  <a:pt x="876829" y="37343"/>
                </a:lnTo>
                <a:lnTo>
                  <a:pt x="882121" y="42110"/>
                </a:lnTo>
                <a:lnTo>
                  <a:pt x="886883" y="46878"/>
                </a:lnTo>
                <a:lnTo>
                  <a:pt x="891381" y="52174"/>
                </a:lnTo>
                <a:lnTo>
                  <a:pt x="895879" y="58001"/>
                </a:lnTo>
                <a:lnTo>
                  <a:pt x="900112" y="63828"/>
                </a:lnTo>
                <a:lnTo>
                  <a:pt x="903816" y="69919"/>
                </a:lnTo>
                <a:lnTo>
                  <a:pt x="907256" y="76275"/>
                </a:lnTo>
                <a:lnTo>
                  <a:pt x="910431" y="82897"/>
                </a:lnTo>
                <a:lnTo>
                  <a:pt x="913341" y="89783"/>
                </a:lnTo>
                <a:lnTo>
                  <a:pt x="915987" y="97198"/>
                </a:lnTo>
                <a:lnTo>
                  <a:pt x="918104" y="104614"/>
                </a:lnTo>
                <a:lnTo>
                  <a:pt x="920221" y="112294"/>
                </a:lnTo>
                <a:lnTo>
                  <a:pt x="921544" y="120240"/>
                </a:lnTo>
                <a:lnTo>
                  <a:pt x="922602" y="128715"/>
                </a:lnTo>
                <a:lnTo>
                  <a:pt x="923131" y="136925"/>
                </a:lnTo>
                <a:lnTo>
                  <a:pt x="923396" y="145665"/>
                </a:lnTo>
                <a:lnTo>
                  <a:pt x="923396" y="188305"/>
                </a:lnTo>
                <a:lnTo>
                  <a:pt x="923396" y="194396"/>
                </a:lnTo>
                <a:lnTo>
                  <a:pt x="1263650" y="194396"/>
                </a:lnTo>
                <a:lnTo>
                  <a:pt x="1263650" y="534988"/>
                </a:lnTo>
                <a:lnTo>
                  <a:pt x="1069181" y="534988"/>
                </a:lnTo>
                <a:lnTo>
                  <a:pt x="1069181" y="437789"/>
                </a:lnTo>
                <a:lnTo>
                  <a:pt x="874712" y="437789"/>
                </a:lnTo>
                <a:lnTo>
                  <a:pt x="874712" y="534988"/>
                </a:lnTo>
                <a:lnTo>
                  <a:pt x="388673" y="534988"/>
                </a:lnTo>
                <a:lnTo>
                  <a:pt x="388673" y="437789"/>
                </a:lnTo>
                <a:lnTo>
                  <a:pt x="194469" y="437789"/>
                </a:lnTo>
                <a:lnTo>
                  <a:pt x="194469" y="534988"/>
                </a:lnTo>
                <a:lnTo>
                  <a:pt x="0" y="534988"/>
                </a:lnTo>
                <a:lnTo>
                  <a:pt x="0" y="194396"/>
                </a:lnTo>
                <a:lnTo>
                  <a:pt x="340254" y="194396"/>
                </a:lnTo>
                <a:lnTo>
                  <a:pt x="340254" y="145665"/>
                </a:lnTo>
                <a:lnTo>
                  <a:pt x="340254" y="139044"/>
                </a:lnTo>
                <a:lnTo>
                  <a:pt x="340783" y="132687"/>
                </a:lnTo>
                <a:lnTo>
                  <a:pt x="341577" y="125802"/>
                </a:lnTo>
                <a:lnTo>
                  <a:pt x="342635" y="119180"/>
                </a:lnTo>
                <a:lnTo>
                  <a:pt x="343958" y="112559"/>
                </a:lnTo>
                <a:lnTo>
                  <a:pt x="345546" y="105938"/>
                </a:lnTo>
                <a:lnTo>
                  <a:pt x="347398" y="99582"/>
                </a:lnTo>
                <a:lnTo>
                  <a:pt x="349514" y="93226"/>
                </a:lnTo>
                <a:lnTo>
                  <a:pt x="351896" y="86604"/>
                </a:lnTo>
                <a:lnTo>
                  <a:pt x="354806" y="80513"/>
                </a:lnTo>
                <a:lnTo>
                  <a:pt x="357981" y="74686"/>
                </a:lnTo>
                <a:lnTo>
                  <a:pt x="361421" y="68330"/>
                </a:lnTo>
                <a:lnTo>
                  <a:pt x="364860" y="62768"/>
                </a:lnTo>
                <a:lnTo>
                  <a:pt x="368829" y="57207"/>
                </a:lnTo>
                <a:lnTo>
                  <a:pt x="372798" y="51380"/>
                </a:lnTo>
                <a:lnTo>
                  <a:pt x="377560" y="46348"/>
                </a:lnTo>
                <a:lnTo>
                  <a:pt x="382323" y="41316"/>
                </a:lnTo>
                <a:lnTo>
                  <a:pt x="387085" y="36549"/>
                </a:lnTo>
                <a:lnTo>
                  <a:pt x="392377" y="31516"/>
                </a:lnTo>
                <a:lnTo>
                  <a:pt x="398198" y="27279"/>
                </a:lnTo>
                <a:lnTo>
                  <a:pt x="404019" y="23306"/>
                </a:lnTo>
                <a:lnTo>
                  <a:pt x="410104" y="19598"/>
                </a:lnTo>
                <a:lnTo>
                  <a:pt x="416454" y="16155"/>
                </a:lnTo>
                <a:lnTo>
                  <a:pt x="423069" y="12712"/>
                </a:lnTo>
                <a:lnTo>
                  <a:pt x="429948" y="9799"/>
                </a:lnTo>
                <a:lnTo>
                  <a:pt x="437356" y="7151"/>
                </a:lnTo>
                <a:lnTo>
                  <a:pt x="444764" y="5032"/>
                </a:lnTo>
                <a:lnTo>
                  <a:pt x="452437" y="3178"/>
                </a:lnTo>
                <a:lnTo>
                  <a:pt x="460375" y="1854"/>
                </a:lnTo>
                <a:lnTo>
                  <a:pt x="468841" y="794"/>
                </a:lnTo>
                <a:lnTo>
                  <a:pt x="477044" y="265"/>
                </a:lnTo>
                <a:lnTo>
                  <a:pt x="48577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0" name="ïšlîdé"/>
          <p:cNvSpPr/>
          <p:nvPr/>
        </p:nvSpPr>
        <p:spPr bwMode="auto">
          <a:xfrm>
            <a:off x="3751006" y="4420785"/>
            <a:ext cx="1137902" cy="1137902"/>
          </a:xfrm>
          <a:prstGeom prst="ellipse">
            <a:avLst/>
          </a:prstGeom>
          <a:solidFill>
            <a:schemeClr val="accent4">
              <a:lumMod val="100000"/>
            </a:schemeClr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1" name="íṥḻidè"/>
          <p:cNvSpPr/>
          <p:nvPr/>
        </p:nvSpPr>
        <p:spPr bwMode="auto">
          <a:xfrm>
            <a:off x="4051967" y="4721746"/>
            <a:ext cx="535980" cy="535980"/>
          </a:xfrm>
          <a:custGeom>
            <a:avLst/>
            <a:gdLst/>
            <a:ahLst/>
            <a:cxnLst/>
            <a:rect l="0" t="0" r="r" b="b"/>
            <a:pathLst>
              <a:path w="14245316" h="14255088">
                <a:moveTo>
                  <a:pt x="7593642" y="12119807"/>
                </a:moveTo>
                <a:lnTo>
                  <a:pt x="7662036" y="12774427"/>
                </a:lnTo>
                <a:lnTo>
                  <a:pt x="7564332" y="12784197"/>
                </a:lnTo>
                <a:lnTo>
                  <a:pt x="7505708" y="12129577"/>
                </a:lnTo>
                <a:lnTo>
                  <a:pt x="7593642" y="12119807"/>
                </a:lnTo>
                <a:close/>
                <a:moveTo>
                  <a:pt x="6626368" y="12119807"/>
                </a:moveTo>
                <a:lnTo>
                  <a:pt x="6714302" y="12129577"/>
                </a:lnTo>
                <a:lnTo>
                  <a:pt x="6665448" y="12784197"/>
                </a:lnTo>
                <a:lnTo>
                  <a:pt x="6567744" y="12774427"/>
                </a:lnTo>
                <a:lnTo>
                  <a:pt x="6626368" y="12119807"/>
                </a:lnTo>
                <a:close/>
                <a:moveTo>
                  <a:pt x="8463212" y="11963479"/>
                </a:moveTo>
                <a:lnTo>
                  <a:pt x="8639080" y="12598559"/>
                </a:lnTo>
                <a:lnTo>
                  <a:pt x="8541376" y="12618100"/>
                </a:lnTo>
                <a:lnTo>
                  <a:pt x="8375278" y="11983020"/>
                </a:lnTo>
                <a:lnTo>
                  <a:pt x="8463212" y="11963479"/>
                </a:lnTo>
                <a:close/>
                <a:moveTo>
                  <a:pt x="5756798" y="11953709"/>
                </a:moveTo>
                <a:lnTo>
                  <a:pt x="5844732" y="11983020"/>
                </a:lnTo>
                <a:lnTo>
                  <a:pt x="5678634" y="12618100"/>
                </a:lnTo>
                <a:lnTo>
                  <a:pt x="5590700" y="12598559"/>
                </a:lnTo>
                <a:lnTo>
                  <a:pt x="5756798" y="11953709"/>
                </a:lnTo>
                <a:close/>
                <a:moveTo>
                  <a:pt x="7085580" y="11728989"/>
                </a:moveTo>
                <a:lnTo>
                  <a:pt x="7173512" y="11728989"/>
                </a:lnTo>
                <a:lnTo>
                  <a:pt x="7173512" y="12803738"/>
                </a:lnTo>
                <a:lnTo>
                  <a:pt x="7085580" y="12803738"/>
                </a:lnTo>
                <a:lnTo>
                  <a:pt x="7085580" y="11728989"/>
                </a:lnTo>
                <a:close/>
                <a:moveTo>
                  <a:pt x="6264860" y="11650825"/>
                </a:moveTo>
                <a:lnTo>
                  <a:pt x="6352796" y="11660595"/>
                </a:lnTo>
                <a:lnTo>
                  <a:pt x="6167156" y="12725575"/>
                </a:lnTo>
                <a:lnTo>
                  <a:pt x="6079222" y="12706034"/>
                </a:lnTo>
                <a:lnTo>
                  <a:pt x="6264860" y="11650825"/>
                </a:lnTo>
                <a:close/>
                <a:moveTo>
                  <a:pt x="4936080" y="11650825"/>
                </a:moveTo>
                <a:lnTo>
                  <a:pt x="5014244" y="11689907"/>
                </a:lnTo>
                <a:lnTo>
                  <a:pt x="4740672" y="12285904"/>
                </a:lnTo>
                <a:lnTo>
                  <a:pt x="4652736" y="12246823"/>
                </a:lnTo>
                <a:lnTo>
                  <a:pt x="4936080" y="11650825"/>
                </a:lnTo>
                <a:close/>
                <a:moveTo>
                  <a:pt x="9303472" y="11641055"/>
                </a:moveTo>
                <a:lnTo>
                  <a:pt x="9596584" y="12237052"/>
                </a:lnTo>
                <a:lnTo>
                  <a:pt x="9508650" y="12276134"/>
                </a:lnTo>
                <a:lnTo>
                  <a:pt x="9225308" y="11680136"/>
                </a:lnTo>
                <a:lnTo>
                  <a:pt x="9303472" y="11641055"/>
                </a:lnTo>
                <a:close/>
                <a:moveTo>
                  <a:pt x="7974690" y="11641055"/>
                </a:moveTo>
                <a:lnTo>
                  <a:pt x="8160328" y="12706034"/>
                </a:lnTo>
                <a:lnTo>
                  <a:pt x="8072394" y="12725575"/>
                </a:lnTo>
                <a:lnTo>
                  <a:pt x="7886756" y="11660595"/>
                </a:lnTo>
                <a:lnTo>
                  <a:pt x="7974690" y="11641055"/>
                </a:lnTo>
                <a:close/>
                <a:moveTo>
                  <a:pt x="5492996" y="11435875"/>
                </a:moveTo>
                <a:lnTo>
                  <a:pt x="5580928" y="11465186"/>
                </a:lnTo>
                <a:lnTo>
                  <a:pt x="5209652" y="12481313"/>
                </a:lnTo>
                <a:lnTo>
                  <a:pt x="5121718" y="12452002"/>
                </a:lnTo>
                <a:lnTo>
                  <a:pt x="5492996" y="11435875"/>
                </a:lnTo>
                <a:close/>
                <a:moveTo>
                  <a:pt x="8756326" y="11426105"/>
                </a:moveTo>
                <a:lnTo>
                  <a:pt x="9127604" y="12442232"/>
                </a:lnTo>
                <a:lnTo>
                  <a:pt x="9039668" y="12471543"/>
                </a:lnTo>
                <a:lnTo>
                  <a:pt x="8668392" y="11455416"/>
                </a:lnTo>
                <a:lnTo>
                  <a:pt x="8756326" y="11426105"/>
                </a:lnTo>
                <a:close/>
                <a:moveTo>
                  <a:pt x="10065566" y="11191614"/>
                </a:moveTo>
                <a:lnTo>
                  <a:pt x="10446612" y="11738759"/>
                </a:lnTo>
                <a:lnTo>
                  <a:pt x="10368450" y="11787611"/>
                </a:lnTo>
                <a:lnTo>
                  <a:pt x="9987402" y="11250237"/>
                </a:lnTo>
                <a:lnTo>
                  <a:pt x="10065566" y="11191614"/>
                </a:lnTo>
                <a:close/>
                <a:moveTo>
                  <a:pt x="4154444" y="11191614"/>
                </a:moveTo>
                <a:lnTo>
                  <a:pt x="4232608" y="11240466"/>
                </a:lnTo>
                <a:lnTo>
                  <a:pt x="3851560" y="11787611"/>
                </a:lnTo>
                <a:lnTo>
                  <a:pt x="3773396" y="11728989"/>
                </a:lnTo>
                <a:lnTo>
                  <a:pt x="4154444" y="11191614"/>
                </a:lnTo>
                <a:close/>
                <a:moveTo>
                  <a:pt x="4760212" y="11084139"/>
                </a:moveTo>
                <a:lnTo>
                  <a:pt x="4838376" y="11132991"/>
                </a:lnTo>
                <a:lnTo>
                  <a:pt x="4301000" y="12070954"/>
                </a:lnTo>
                <a:lnTo>
                  <a:pt x="4222836" y="12022102"/>
                </a:lnTo>
                <a:lnTo>
                  <a:pt x="4760212" y="11084139"/>
                </a:lnTo>
                <a:close/>
                <a:moveTo>
                  <a:pt x="9489108" y="11074368"/>
                </a:moveTo>
                <a:lnTo>
                  <a:pt x="10026484" y="12012332"/>
                </a:lnTo>
                <a:lnTo>
                  <a:pt x="9948320" y="12051414"/>
                </a:lnTo>
                <a:lnTo>
                  <a:pt x="9401176" y="11123221"/>
                </a:lnTo>
                <a:lnTo>
                  <a:pt x="9489108" y="11074368"/>
                </a:lnTo>
                <a:close/>
                <a:moveTo>
                  <a:pt x="10739728" y="10615157"/>
                </a:moveTo>
                <a:lnTo>
                  <a:pt x="11208708" y="11084139"/>
                </a:lnTo>
                <a:lnTo>
                  <a:pt x="11140316" y="11152532"/>
                </a:lnTo>
                <a:lnTo>
                  <a:pt x="10671334" y="10683550"/>
                </a:lnTo>
                <a:lnTo>
                  <a:pt x="10739728" y="10615157"/>
                </a:lnTo>
                <a:close/>
                <a:moveTo>
                  <a:pt x="4095820" y="10615157"/>
                </a:moveTo>
                <a:lnTo>
                  <a:pt x="4164214" y="10673780"/>
                </a:lnTo>
                <a:lnTo>
                  <a:pt x="3470512" y="11504268"/>
                </a:lnTo>
                <a:lnTo>
                  <a:pt x="3402120" y="11435875"/>
                </a:lnTo>
                <a:lnTo>
                  <a:pt x="4095820" y="10615157"/>
                </a:lnTo>
                <a:close/>
                <a:moveTo>
                  <a:pt x="10133960" y="10605387"/>
                </a:moveTo>
                <a:lnTo>
                  <a:pt x="10827660" y="11435875"/>
                </a:lnTo>
                <a:lnTo>
                  <a:pt x="10759268" y="11494498"/>
                </a:lnTo>
                <a:lnTo>
                  <a:pt x="10065566" y="10664009"/>
                </a:lnTo>
                <a:lnTo>
                  <a:pt x="10133960" y="10605387"/>
                </a:lnTo>
                <a:close/>
                <a:moveTo>
                  <a:pt x="3529136" y="10038701"/>
                </a:moveTo>
                <a:lnTo>
                  <a:pt x="3587758" y="10116864"/>
                </a:lnTo>
                <a:lnTo>
                  <a:pt x="2767040" y="10810566"/>
                </a:lnTo>
                <a:lnTo>
                  <a:pt x="2708416" y="10732403"/>
                </a:lnTo>
                <a:lnTo>
                  <a:pt x="3529136" y="10038701"/>
                </a:lnTo>
                <a:close/>
                <a:moveTo>
                  <a:pt x="10710416" y="10019160"/>
                </a:moveTo>
                <a:lnTo>
                  <a:pt x="11540904" y="10712862"/>
                </a:lnTo>
                <a:lnTo>
                  <a:pt x="11482280" y="10781255"/>
                </a:lnTo>
                <a:lnTo>
                  <a:pt x="10651792" y="10087553"/>
                </a:lnTo>
                <a:lnTo>
                  <a:pt x="10710416" y="10019160"/>
                </a:lnTo>
                <a:close/>
                <a:moveTo>
                  <a:pt x="11296644" y="9940996"/>
                </a:moveTo>
                <a:lnTo>
                  <a:pt x="11843788" y="10312273"/>
                </a:lnTo>
                <a:lnTo>
                  <a:pt x="11785164" y="10390437"/>
                </a:lnTo>
                <a:lnTo>
                  <a:pt x="11238020" y="10009389"/>
                </a:lnTo>
                <a:lnTo>
                  <a:pt x="11296644" y="9940996"/>
                </a:lnTo>
                <a:close/>
                <a:moveTo>
                  <a:pt x="2933136" y="9940996"/>
                </a:moveTo>
                <a:lnTo>
                  <a:pt x="2981990" y="10009389"/>
                </a:lnTo>
                <a:lnTo>
                  <a:pt x="2444616" y="10400207"/>
                </a:lnTo>
                <a:lnTo>
                  <a:pt x="2385992" y="10322044"/>
                </a:lnTo>
                <a:lnTo>
                  <a:pt x="2933136" y="9940996"/>
                </a:lnTo>
                <a:close/>
                <a:moveTo>
                  <a:pt x="3069924" y="9364540"/>
                </a:moveTo>
                <a:lnTo>
                  <a:pt x="3109006" y="9442703"/>
                </a:lnTo>
                <a:lnTo>
                  <a:pt x="2180812" y="9989848"/>
                </a:lnTo>
                <a:lnTo>
                  <a:pt x="2131960" y="9901914"/>
                </a:lnTo>
                <a:lnTo>
                  <a:pt x="3069924" y="9364540"/>
                </a:lnTo>
                <a:close/>
                <a:moveTo>
                  <a:pt x="11159856" y="9354769"/>
                </a:moveTo>
                <a:lnTo>
                  <a:pt x="12097820" y="9892144"/>
                </a:lnTo>
                <a:lnTo>
                  <a:pt x="12048968" y="9980078"/>
                </a:lnTo>
                <a:lnTo>
                  <a:pt x="11120774" y="9432933"/>
                </a:lnTo>
                <a:lnTo>
                  <a:pt x="11159856" y="9354769"/>
                </a:lnTo>
                <a:close/>
                <a:moveTo>
                  <a:pt x="2513008" y="9208213"/>
                </a:moveTo>
                <a:lnTo>
                  <a:pt x="2552090" y="9286376"/>
                </a:lnTo>
                <a:lnTo>
                  <a:pt x="1965864" y="9589260"/>
                </a:lnTo>
                <a:lnTo>
                  <a:pt x="1917012" y="9501326"/>
                </a:lnTo>
                <a:lnTo>
                  <a:pt x="2513008" y="9208213"/>
                </a:lnTo>
                <a:close/>
                <a:moveTo>
                  <a:pt x="11726542" y="9169131"/>
                </a:moveTo>
                <a:lnTo>
                  <a:pt x="12332310" y="9442703"/>
                </a:lnTo>
                <a:lnTo>
                  <a:pt x="12283458" y="9530637"/>
                </a:lnTo>
                <a:lnTo>
                  <a:pt x="11687460" y="9257065"/>
                </a:lnTo>
                <a:lnTo>
                  <a:pt x="11726542" y="9169131"/>
                </a:lnTo>
                <a:close/>
                <a:moveTo>
                  <a:pt x="2737728" y="8641526"/>
                </a:moveTo>
                <a:lnTo>
                  <a:pt x="2767040" y="8719690"/>
                </a:lnTo>
                <a:lnTo>
                  <a:pt x="1750912" y="9100738"/>
                </a:lnTo>
                <a:lnTo>
                  <a:pt x="1721602" y="9003033"/>
                </a:lnTo>
                <a:lnTo>
                  <a:pt x="2737728" y="8641526"/>
                </a:lnTo>
                <a:close/>
                <a:moveTo>
                  <a:pt x="11462740" y="8612215"/>
                </a:moveTo>
                <a:lnTo>
                  <a:pt x="12517948" y="8983492"/>
                </a:lnTo>
                <a:lnTo>
                  <a:pt x="12478868" y="9071426"/>
                </a:lnTo>
                <a:lnTo>
                  <a:pt x="11433428" y="8690379"/>
                </a:lnTo>
                <a:lnTo>
                  <a:pt x="11462740" y="8612215"/>
                </a:lnTo>
                <a:close/>
                <a:moveTo>
                  <a:pt x="2219896" y="8377724"/>
                </a:moveTo>
                <a:lnTo>
                  <a:pt x="2239436" y="8465658"/>
                </a:lnTo>
                <a:lnTo>
                  <a:pt x="1604356" y="8661067"/>
                </a:lnTo>
                <a:lnTo>
                  <a:pt x="1584816" y="8563363"/>
                </a:lnTo>
                <a:lnTo>
                  <a:pt x="2219896" y="8377724"/>
                </a:lnTo>
                <a:close/>
                <a:moveTo>
                  <a:pt x="12019656" y="8319101"/>
                </a:moveTo>
                <a:lnTo>
                  <a:pt x="12664506" y="8485199"/>
                </a:lnTo>
                <a:lnTo>
                  <a:pt x="12644964" y="8573133"/>
                </a:lnTo>
                <a:lnTo>
                  <a:pt x="12000116" y="8407036"/>
                </a:lnTo>
                <a:lnTo>
                  <a:pt x="12019656" y="8319101"/>
                </a:lnTo>
                <a:close/>
                <a:moveTo>
                  <a:pt x="2532548" y="7859890"/>
                </a:moveTo>
                <a:lnTo>
                  <a:pt x="2542320" y="7947824"/>
                </a:lnTo>
                <a:lnTo>
                  <a:pt x="1487112" y="8133463"/>
                </a:lnTo>
                <a:lnTo>
                  <a:pt x="1467570" y="8045529"/>
                </a:lnTo>
                <a:lnTo>
                  <a:pt x="2532548" y="7859890"/>
                </a:lnTo>
                <a:close/>
                <a:moveTo>
                  <a:pt x="11667920" y="7830579"/>
                </a:moveTo>
                <a:lnTo>
                  <a:pt x="12762210" y="8016218"/>
                </a:lnTo>
                <a:lnTo>
                  <a:pt x="12742668" y="8113922"/>
                </a:lnTo>
                <a:lnTo>
                  <a:pt x="11648380" y="7918513"/>
                </a:lnTo>
                <a:lnTo>
                  <a:pt x="11667920" y="7830579"/>
                </a:lnTo>
                <a:close/>
                <a:moveTo>
                  <a:pt x="2063568" y="7488613"/>
                </a:moveTo>
                <a:lnTo>
                  <a:pt x="2073338" y="7586318"/>
                </a:lnTo>
                <a:lnTo>
                  <a:pt x="1408948" y="7654711"/>
                </a:lnTo>
                <a:lnTo>
                  <a:pt x="1408948" y="7566777"/>
                </a:lnTo>
                <a:lnTo>
                  <a:pt x="2063568" y="7488613"/>
                </a:lnTo>
                <a:close/>
                <a:moveTo>
                  <a:pt x="12166212" y="7459302"/>
                </a:moveTo>
                <a:lnTo>
                  <a:pt x="12830604" y="7508154"/>
                </a:lnTo>
                <a:lnTo>
                  <a:pt x="12820832" y="7596088"/>
                </a:lnTo>
                <a:lnTo>
                  <a:pt x="12156442" y="7547236"/>
                </a:lnTo>
                <a:lnTo>
                  <a:pt x="12166212" y="7459302"/>
                </a:lnTo>
                <a:close/>
                <a:moveTo>
                  <a:pt x="1379636" y="7039172"/>
                </a:moveTo>
                <a:lnTo>
                  <a:pt x="2464156" y="7039172"/>
                </a:lnTo>
                <a:lnTo>
                  <a:pt x="2464156" y="7127106"/>
                </a:lnTo>
                <a:lnTo>
                  <a:pt x="1379636" y="7136877"/>
                </a:lnTo>
                <a:lnTo>
                  <a:pt x="1379636" y="7039172"/>
                </a:lnTo>
                <a:close/>
                <a:moveTo>
                  <a:pt x="11726542" y="7019632"/>
                </a:moveTo>
                <a:lnTo>
                  <a:pt x="12840374" y="7019632"/>
                </a:lnTo>
                <a:lnTo>
                  <a:pt x="12840374" y="7107566"/>
                </a:lnTo>
                <a:lnTo>
                  <a:pt x="11726542" y="7117336"/>
                </a:lnTo>
                <a:lnTo>
                  <a:pt x="11726542" y="7019632"/>
                </a:lnTo>
                <a:close/>
                <a:moveTo>
                  <a:pt x="1408948" y="6550650"/>
                </a:moveTo>
                <a:lnTo>
                  <a:pt x="2063568" y="6599502"/>
                </a:lnTo>
                <a:lnTo>
                  <a:pt x="2063568" y="6687436"/>
                </a:lnTo>
                <a:lnTo>
                  <a:pt x="1399176" y="6648354"/>
                </a:lnTo>
                <a:lnTo>
                  <a:pt x="1408948" y="6550650"/>
                </a:lnTo>
                <a:close/>
                <a:moveTo>
                  <a:pt x="12811062" y="6492028"/>
                </a:moveTo>
                <a:lnTo>
                  <a:pt x="12820832" y="6589732"/>
                </a:lnTo>
                <a:lnTo>
                  <a:pt x="12166212" y="6648354"/>
                </a:lnTo>
                <a:lnTo>
                  <a:pt x="12156442" y="6560420"/>
                </a:lnTo>
                <a:lnTo>
                  <a:pt x="12811062" y="6492028"/>
                </a:lnTo>
                <a:close/>
                <a:moveTo>
                  <a:pt x="1477340" y="6032816"/>
                </a:moveTo>
                <a:lnTo>
                  <a:pt x="2542320" y="6228225"/>
                </a:lnTo>
                <a:lnTo>
                  <a:pt x="2522778" y="6316159"/>
                </a:lnTo>
                <a:lnTo>
                  <a:pt x="1457800" y="6130520"/>
                </a:lnTo>
                <a:lnTo>
                  <a:pt x="1477340" y="6032816"/>
                </a:lnTo>
                <a:close/>
                <a:moveTo>
                  <a:pt x="12742668" y="6013276"/>
                </a:moveTo>
                <a:lnTo>
                  <a:pt x="12762210" y="6110980"/>
                </a:lnTo>
                <a:lnTo>
                  <a:pt x="11658148" y="6306389"/>
                </a:lnTo>
                <a:lnTo>
                  <a:pt x="11648380" y="6218455"/>
                </a:lnTo>
                <a:lnTo>
                  <a:pt x="12742668" y="6013276"/>
                </a:lnTo>
                <a:close/>
                <a:moveTo>
                  <a:pt x="1584816" y="5573605"/>
                </a:moveTo>
                <a:lnTo>
                  <a:pt x="2229664" y="5729932"/>
                </a:lnTo>
                <a:lnTo>
                  <a:pt x="2200354" y="5817866"/>
                </a:lnTo>
                <a:lnTo>
                  <a:pt x="1555504" y="5661539"/>
                </a:lnTo>
                <a:lnTo>
                  <a:pt x="1584816" y="5573605"/>
                </a:lnTo>
                <a:close/>
                <a:moveTo>
                  <a:pt x="12615652" y="5495441"/>
                </a:moveTo>
                <a:lnTo>
                  <a:pt x="12644964" y="5583375"/>
                </a:lnTo>
                <a:lnTo>
                  <a:pt x="12009884" y="5759243"/>
                </a:lnTo>
                <a:lnTo>
                  <a:pt x="11980574" y="5671309"/>
                </a:lnTo>
                <a:lnTo>
                  <a:pt x="12615652" y="5495441"/>
                </a:lnTo>
                <a:close/>
                <a:moveTo>
                  <a:pt x="1741144" y="5075312"/>
                </a:moveTo>
                <a:lnTo>
                  <a:pt x="2757268" y="5446589"/>
                </a:lnTo>
                <a:lnTo>
                  <a:pt x="2727958" y="5534523"/>
                </a:lnTo>
                <a:lnTo>
                  <a:pt x="1711832" y="5163246"/>
                </a:lnTo>
                <a:lnTo>
                  <a:pt x="1741144" y="5075312"/>
                </a:lnTo>
                <a:close/>
                <a:moveTo>
                  <a:pt x="12469096" y="5055771"/>
                </a:moveTo>
                <a:lnTo>
                  <a:pt x="12508178" y="5143705"/>
                </a:lnTo>
                <a:lnTo>
                  <a:pt x="11462740" y="5524752"/>
                </a:lnTo>
                <a:lnTo>
                  <a:pt x="11423658" y="5446589"/>
                </a:lnTo>
                <a:lnTo>
                  <a:pt x="12469096" y="5055771"/>
                </a:lnTo>
                <a:close/>
                <a:moveTo>
                  <a:pt x="1936552" y="4616101"/>
                </a:moveTo>
                <a:lnTo>
                  <a:pt x="2542320" y="4889673"/>
                </a:lnTo>
                <a:lnTo>
                  <a:pt x="2503238" y="4967837"/>
                </a:lnTo>
                <a:lnTo>
                  <a:pt x="1897470" y="4704035"/>
                </a:lnTo>
                <a:lnTo>
                  <a:pt x="1936552" y="4616101"/>
                </a:lnTo>
                <a:close/>
                <a:moveTo>
                  <a:pt x="12263916" y="4567248"/>
                </a:moveTo>
                <a:lnTo>
                  <a:pt x="12303000" y="4645412"/>
                </a:lnTo>
                <a:lnTo>
                  <a:pt x="11707000" y="4938527"/>
                </a:lnTo>
                <a:lnTo>
                  <a:pt x="11667920" y="4850592"/>
                </a:lnTo>
                <a:lnTo>
                  <a:pt x="12263916" y="4567248"/>
                </a:lnTo>
                <a:close/>
                <a:moveTo>
                  <a:pt x="12048968" y="4166660"/>
                </a:moveTo>
                <a:lnTo>
                  <a:pt x="12097820" y="4244824"/>
                </a:lnTo>
                <a:lnTo>
                  <a:pt x="11130544" y="4801739"/>
                </a:lnTo>
                <a:lnTo>
                  <a:pt x="11081692" y="4723576"/>
                </a:lnTo>
                <a:lnTo>
                  <a:pt x="12048968" y="4166660"/>
                </a:lnTo>
                <a:close/>
                <a:moveTo>
                  <a:pt x="2171042" y="4166660"/>
                </a:moveTo>
                <a:lnTo>
                  <a:pt x="3138316" y="4723576"/>
                </a:lnTo>
                <a:lnTo>
                  <a:pt x="3099236" y="4811510"/>
                </a:lnTo>
                <a:lnTo>
                  <a:pt x="2122190" y="4254594"/>
                </a:lnTo>
                <a:lnTo>
                  <a:pt x="2171042" y="4166660"/>
                </a:lnTo>
                <a:close/>
                <a:moveTo>
                  <a:pt x="11785164" y="3756301"/>
                </a:moveTo>
                <a:lnTo>
                  <a:pt x="11834016" y="3834465"/>
                </a:lnTo>
                <a:lnTo>
                  <a:pt x="11296644" y="4215512"/>
                </a:lnTo>
                <a:lnTo>
                  <a:pt x="11247790" y="4147119"/>
                </a:lnTo>
                <a:lnTo>
                  <a:pt x="11785164" y="3756301"/>
                </a:lnTo>
                <a:close/>
                <a:moveTo>
                  <a:pt x="2444616" y="3756301"/>
                </a:moveTo>
                <a:lnTo>
                  <a:pt x="2991760" y="4127578"/>
                </a:lnTo>
                <a:lnTo>
                  <a:pt x="2933136" y="4205742"/>
                </a:lnTo>
                <a:lnTo>
                  <a:pt x="2385992" y="3834465"/>
                </a:lnTo>
                <a:lnTo>
                  <a:pt x="2444616" y="3756301"/>
                </a:lnTo>
                <a:close/>
                <a:moveTo>
                  <a:pt x="2747500" y="3365483"/>
                </a:moveTo>
                <a:lnTo>
                  <a:pt x="3607300" y="4078726"/>
                </a:lnTo>
                <a:lnTo>
                  <a:pt x="3548676" y="4147119"/>
                </a:lnTo>
                <a:lnTo>
                  <a:pt x="2688876" y="3433876"/>
                </a:lnTo>
                <a:lnTo>
                  <a:pt x="2747500" y="3365483"/>
                </a:lnTo>
                <a:close/>
                <a:moveTo>
                  <a:pt x="11462740" y="3336172"/>
                </a:moveTo>
                <a:lnTo>
                  <a:pt x="11521364" y="3414335"/>
                </a:lnTo>
                <a:lnTo>
                  <a:pt x="10671334" y="4137349"/>
                </a:lnTo>
                <a:lnTo>
                  <a:pt x="10602940" y="4059185"/>
                </a:lnTo>
                <a:lnTo>
                  <a:pt x="11462740" y="3336172"/>
                </a:lnTo>
                <a:close/>
                <a:moveTo>
                  <a:pt x="3079694" y="3003979"/>
                </a:moveTo>
                <a:lnTo>
                  <a:pt x="3558446" y="3463187"/>
                </a:lnTo>
                <a:lnTo>
                  <a:pt x="3490052" y="3521810"/>
                </a:lnTo>
                <a:lnTo>
                  <a:pt x="3021072" y="3072369"/>
                </a:lnTo>
                <a:lnTo>
                  <a:pt x="3079694" y="3003979"/>
                </a:lnTo>
                <a:close/>
                <a:moveTo>
                  <a:pt x="11391810" y="2760793"/>
                </a:moveTo>
                <a:lnTo>
                  <a:pt x="7705476" y="7719161"/>
                </a:lnTo>
                <a:lnTo>
                  <a:pt x="7706432" y="7720110"/>
                </a:lnTo>
                <a:lnTo>
                  <a:pt x="7702608" y="7723017"/>
                </a:lnTo>
                <a:lnTo>
                  <a:pt x="7699740" y="7726874"/>
                </a:lnTo>
                <a:lnTo>
                  <a:pt x="7698782" y="7725925"/>
                </a:lnTo>
                <a:lnTo>
                  <a:pt x="2779492" y="11464244"/>
                </a:lnTo>
                <a:lnTo>
                  <a:pt x="2968736" y="11644670"/>
                </a:lnTo>
                <a:cubicBezTo>
                  <a:pt x="4056068" y="12632934"/>
                  <a:pt x="5500482" y="13235266"/>
                  <a:pt x="7085580" y="13235266"/>
                </a:cubicBezTo>
                <a:cubicBezTo>
                  <a:pt x="10467116" y="13235266"/>
                  <a:pt x="13208396" y="10493988"/>
                  <a:pt x="13208396" y="7112449"/>
                </a:cubicBezTo>
                <a:cubicBezTo>
                  <a:pt x="13208396" y="5421680"/>
                  <a:pt x="12523076" y="3890975"/>
                  <a:pt x="11415064" y="2782964"/>
                </a:cubicBezTo>
                <a:lnTo>
                  <a:pt x="11391810" y="2760793"/>
                </a:lnTo>
                <a:close/>
                <a:moveTo>
                  <a:pt x="10749496" y="2652240"/>
                </a:moveTo>
                <a:lnTo>
                  <a:pt x="10827660" y="2710863"/>
                </a:lnTo>
                <a:lnTo>
                  <a:pt x="10104648" y="3570662"/>
                </a:lnTo>
                <a:lnTo>
                  <a:pt x="10036254" y="3512040"/>
                </a:lnTo>
                <a:lnTo>
                  <a:pt x="10749496" y="2652240"/>
                </a:lnTo>
                <a:close/>
                <a:moveTo>
                  <a:pt x="3470512" y="2652240"/>
                </a:moveTo>
                <a:lnTo>
                  <a:pt x="4183756" y="3512040"/>
                </a:lnTo>
                <a:lnTo>
                  <a:pt x="4115362" y="3570662"/>
                </a:lnTo>
                <a:lnTo>
                  <a:pt x="3392348" y="2710863"/>
                </a:lnTo>
                <a:lnTo>
                  <a:pt x="3470512" y="2652240"/>
                </a:lnTo>
                <a:close/>
                <a:moveTo>
                  <a:pt x="10368450" y="2359126"/>
                </a:moveTo>
                <a:lnTo>
                  <a:pt x="10446612" y="2417749"/>
                </a:lnTo>
                <a:lnTo>
                  <a:pt x="10075336" y="2964894"/>
                </a:lnTo>
                <a:lnTo>
                  <a:pt x="9997172" y="2906275"/>
                </a:lnTo>
                <a:lnTo>
                  <a:pt x="10368450" y="2359126"/>
                </a:lnTo>
                <a:close/>
                <a:moveTo>
                  <a:pt x="3861330" y="2359126"/>
                </a:moveTo>
                <a:lnTo>
                  <a:pt x="4242378" y="2896501"/>
                </a:lnTo>
                <a:lnTo>
                  <a:pt x="4173984" y="2945353"/>
                </a:lnTo>
                <a:lnTo>
                  <a:pt x="3783168" y="2417749"/>
                </a:lnTo>
                <a:lnTo>
                  <a:pt x="3861330" y="2359126"/>
                </a:lnTo>
                <a:close/>
                <a:moveTo>
                  <a:pt x="4281460" y="2095324"/>
                </a:moveTo>
                <a:lnTo>
                  <a:pt x="4838376" y="3062599"/>
                </a:lnTo>
                <a:lnTo>
                  <a:pt x="4760212" y="3101681"/>
                </a:lnTo>
                <a:lnTo>
                  <a:pt x="4203296" y="2144177"/>
                </a:lnTo>
                <a:lnTo>
                  <a:pt x="4281460" y="2095324"/>
                </a:lnTo>
                <a:close/>
                <a:moveTo>
                  <a:pt x="9919008" y="2075783"/>
                </a:moveTo>
                <a:lnTo>
                  <a:pt x="10006944" y="2124636"/>
                </a:lnTo>
                <a:lnTo>
                  <a:pt x="9450028" y="3091910"/>
                </a:lnTo>
                <a:lnTo>
                  <a:pt x="9371864" y="3052828"/>
                </a:lnTo>
                <a:lnTo>
                  <a:pt x="9919008" y="2075783"/>
                </a:lnTo>
                <a:close/>
                <a:moveTo>
                  <a:pt x="4721130" y="1870604"/>
                </a:moveTo>
                <a:lnTo>
                  <a:pt x="5004472" y="2466601"/>
                </a:lnTo>
                <a:lnTo>
                  <a:pt x="4926308" y="2505683"/>
                </a:lnTo>
                <a:lnTo>
                  <a:pt x="4633196" y="1909686"/>
                </a:lnTo>
                <a:lnTo>
                  <a:pt x="4721130" y="1870604"/>
                </a:lnTo>
                <a:close/>
                <a:moveTo>
                  <a:pt x="9479340" y="1860833"/>
                </a:moveTo>
                <a:lnTo>
                  <a:pt x="9567272" y="1899915"/>
                </a:lnTo>
                <a:lnTo>
                  <a:pt x="9303472" y="2505683"/>
                </a:lnTo>
                <a:lnTo>
                  <a:pt x="9215536" y="2466601"/>
                </a:lnTo>
                <a:lnTo>
                  <a:pt x="9479340" y="1860833"/>
                </a:lnTo>
                <a:close/>
                <a:moveTo>
                  <a:pt x="5190112" y="1675195"/>
                </a:moveTo>
                <a:lnTo>
                  <a:pt x="5571160" y="2730403"/>
                </a:lnTo>
                <a:lnTo>
                  <a:pt x="5483224" y="2759715"/>
                </a:lnTo>
                <a:lnTo>
                  <a:pt x="5102176" y="1714277"/>
                </a:lnTo>
                <a:lnTo>
                  <a:pt x="5190112" y="1675195"/>
                </a:lnTo>
                <a:close/>
                <a:moveTo>
                  <a:pt x="9010356" y="1665425"/>
                </a:moveTo>
                <a:lnTo>
                  <a:pt x="9098292" y="1704506"/>
                </a:lnTo>
                <a:lnTo>
                  <a:pt x="8727014" y="2749944"/>
                </a:lnTo>
                <a:lnTo>
                  <a:pt x="8639080" y="2720633"/>
                </a:lnTo>
                <a:lnTo>
                  <a:pt x="9010356" y="1665425"/>
                </a:lnTo>
                <a:close/>
                <a:moveTo>
                  <a:pt x="8551146" y="1528638"/>
                </a:moveTo>
                <a:lnTo>
                  <a:pt x="8639080" y="1548179"/>
                </a:lnTo>
                <a:lnTo>
                  <a:pt x="8472984" y="2193029"/>
                </a:lnTo>
                <a:lnTo>
                  <a:pt x="8385048" y="2173488"/>
                </a:lnTo>
                <a:lnTo>
                  <a:pt x="8551146" y="1528638"/>
                </a:lnTo>
                <a:close/>
                <a:moveTo>
                  <a:pt x="5678634" y="1528638"/>
                </a:moveTo>
                <a:lnTo>
                  <a:pt x="5864272" y="2163717"/>
                </a:lnTo>
                <a:lnTo>
                  <a:pt x="5766568" y="2183261"/>
                </a:lnTo>
                <a:lnTo>
                  <a:pt x="5590700" y="1548179"/>
                </a:lnTo>
                <a:lnTo>
                  <a:pt x="5678634" y="1528638"/>
                </a:lnTo>
                <a:close/>
                <a:moveTo>
                  <a:pt x="8052852" y="1421164"/>
                </a:moveTo>
                <a:lnTo>
                  <a:pt x="8150558" y="1440704"/>
                </a:lnTo>
                <a:lnTo>
                  <a:pt x="7955148" y="2534995"/>
                </a:lnTo>
                <a:lnTo>
                  <a:pt x="7867216" y="2525224"/>
                </a:lnTo>
                <a:lnTo>
                  <a:pt x="8052852" y="1421164"/>
                </a:lnTo>
                <a:close/>
                <a:moveTo>
                  <a:pt x="6157386" y="1421164"/>
                </a:moveTo>
                <a:lnTo>
                  <a:pt x="6352796" y="2525224"/>
                </a:lnTo>
                <a:lnTo>
                  <a:pt x="6264860" y="2544768"/>
                </a:lnTo>
                <a:lnTo>
                  <a:pt x="6059680" y="1440704"/>
                </a:lnTo>
                <a:lnTo>
                  <a:pt x="6157386" y="1421164"/>
                </a:lnTo>
                <a:close/>
                <a:moveTo>
                  <a:pt x="7564332" y="1362543"/>
                </a:moveTo>
                <a:lnTo>
                  <a:pt x="7652264" y="1372311"/>
                </a:lnTo>
                <a:lnTo>
                  <a:pt x="7603412" y="2026931"/>
                </a:lnTo>
                <a:lnTo>
                  <a:pt x="7515480" y="2026931"/>
                </a:lnTo>
                <a:lnTo>
                  <a:pt x="7564332" y="1362543"/>
                </a:lnTo>
                <a:close/>
                <a:moveTo>
                  <a:pt x="6655680" y="1362543"/>
                </a:moveTo>
                <a:lnTo>
                  <a:pt x="6724072" y="2017164"/>
                </a:lnTo>
                <a:lnTo>
                  <a:pt x="6636138" y="2026931"/>
                </a:lnTo>
                <a:lnTo>
                  <a:pt x="6567744" y="1372311"/>
                </a:lnTo>
                <a:lnTo>
                  <a:pt x="6655680" y="1362543"/>
                </a:lnTo>
                <a:close/>
                <a:moveTo>
                  <a:pt x="7046496" y="1342999"/>
                </a:moveTo>
                <a:lnTo>
                  <a:pt x="7144200" y="1342999"/>
                </a:lnTo>
                <a:lnTo>
                  <a:pt x="7144200" y="2466601"/>
                </a:lnTo>
                <a:lnTo>
                  <a:pt x="7056268" y="2466601"/>
                </a:lnTo>
                <a:lnTo>
                  <a:pt x="7046496" y="1342999"/>
                </a:lnTo>
                <a:close/>
                <a:moveTo>
                  <a:pt x="7085580" y="989632"/>
                </a:moveTo>
                <a:cubicBezTo>
                  <a:pt x="3704040" y="989632"/>
                  <a:pt x="962764" y="3730910"/>
                  <a:pt x="962764" y="7112449"/>
                </a:cubicBezTo>
                <a:cubicBezTo>
                  <a:pt x="962764" y="8803219"/>
                  <a:pt x="1648082" y="10333923"/>
                  <a:pt x="2756092" y="11441934"/>
                </a:cubicBezTo>
                <a:lnTo>
                  <a:pt x="2779362" y="11464120"/>
                </a:lnTo>
                <a:lnTo>
                  <a:pt x="6588734" y="6627501"/>
                </a:lnTo>
                <a:lnTo>
                  <a:pt x="6587966" y="6626741"/>
                </a:lnTo>
                <a:lnTo>
                  <a:pt x="6591696" y="6623740"/>
                </a:lnTo>
                <a:lnTo>
                  <a:pt x="6594660" y="6619978"/>
                </a:lnTo>
                <a:lnTo>
                  <a:pt x="6595428" y="6620737"/>
                </a:lnTo>
                <a:lnTo>
                  <a:pt x="11391680" y="2760668"/>
                </a:lnTo>
                <a:lnTo>
                  <a:pt x="11202422" y="2580229"/>
                </a:lnTo>
                <a:cubicBezTo>
                  <a:pt x="10115088" y="1591964"/>
                  <a:pt x="8670676" y="989632"/>
                  <a:pt x="7085580" y="989632"/>
                </a:cubicBezTo>
                <a:close/>
                <a:moveTo>
                  <a:pt x="4474866" y="0"/>
                </a:moveTo>
                <a:lnTo>
                  <a:pt x="9770450" y="0"/>
                </a:lnTo>
                <a:lnTo>
                  <a:pt x="10288284" y="9771"/>
                </a:lnTo>
                <a:lnTo>
                  <a:pt x="10718184" y="9771"/>
                </a:lnTo>
                <a:lnTo>
                  <a:pt x="10962444" y="19541"/>
                </a:lnTo>
                <a:lnTo>
                  <a:pt x="11196936" y="29312"/>
                </a:lnTo>
                <a:lnTo>
                  <a:pt x="11431426" y="58623"/>
                </a:lnTo>
                <a:lnTo>
                  <a:pt x="11656148" y="87934"/>
                </a:lnTo>
                <a:lnTo>
                  <a:pt x="11880868" y="136787"/>
                </a:lnTo>
                <a:lnTo>
                  <a:pt x="12105588" y="205180"/>
                </a:lnTo>
                <a:lnTo>
                  <a:pt x="12330308" y="283343"/>
                </a:lnTo>
                <a:lnTo>
                  <a:pt x="12545258" y="381048"/>
                </a:lnTo>
                <a:lnTo>
                  <a:pt x="12652732" y="439671"/>
                </a:lnTo>
                <a:lnTo>
                  <a:pt x="12750436" y="498293"/>
                </a:lnTo>
                <a:lnTo>
                  <a:pt x="12945846" y="635080"/>
                </a:lnTo>
                <a:lnTo>
                  <a:pt x="13131484" y="781636"/>
                </a:lnTo>
                <a:lnTo>
                  <a:pt x="13307352" y="947734"/>
                </a:lnTo>
                <a:lnTo>
                  <a:pt x="13463680" y="1113832"/>
                </a:lnTo>
                <a:lnTo>
                  <a:pt x="13620008" y="1299470"/>
                </a:lnTo>
                <a:lnTo>
                  <a:pt x="13756792" y="1504650"/>
                </a:lnTo>
                <a:lnTo>
                  <a:pt x="13815416" y="1602354"/>
                </a:lnTo>
                <a:lnTo>
                  <a:pt x="13874040" y="1709829"/>
                </a:lnTo>
                <a:lnTo>
                  <a:pt x="13971744" y="1924779"/>
                </a:lnTo>
                <a:lnTo>
                  <a:pt x="14049908" y="2139729"/>
                </a:lnTo>
                <a:lnTo>
                  <a:pt x="14108530" y="2364450"/>
                </a:lnTo>
                <a:lnTo>
                  <a:pt x="14157382" y="2598940"/>
                </a:lnTo>
                <a:lnTo>
                  <a:pt x="14196464" y="2823661"/>
                </a:lnTo>
                <a:lnTo>
                  <a:pt x="14216004" y="3058152"/>
                </a:lnTo>
                <a:lnTo>
                  <a:pt x="14235546" y="3292642"/>
                </a:lnTo>
                <a:lnTo>
                  <a:pt x="14245316" y="3527133"/>
                </a:lnTo>
                <a:lnTo>
                  <a:pt x="14245316" y="3957033"/>
                </a:lnTo>
                <a:lnTo>
                  <a:pt x="14245316" y="4484637"/>
                </a:lnTo>
                <a:lnTo>
                  <a:pt x="14245316" y="9770451"/>
                </a:lnTo>
                <a:lnTo>
                  <a:pt x="14245316" y="10298055"/>
                </a:lnTo>
                <a:lnTo>
                  <a:pt x="14245316" y="10727955"/>
                </a:lnTo>
                <a:lnTo>
                  <a:pt x="14235546" y="10962446"/>
                </a:lnTo>
                <a:lnTo>
                  <a:pt x="14216004" y="11206707"/>
                </a:lnTo>
                <a:lnTo>
                  <a:pt x="14196464" y="11431428"/>
                </a:lnTo>
                <a:lnTo>
                  <a:pt x="14157382" y="11656148"/>
                </a:lnTo>
                <a:lnTo>
                  <a:pt x="14108530" y="11890639"/>
                </a:lnTo>
                <a:lnTo>
                  <a:pt x="14049908" y="12115359"/>
                </a:lnTo>
                <a:lnTo>
                  <a:pt x="13971744" y="12330309"/>
                </a:lnTo>
                <a:lnTo>
                  <a:pt x="13874040" y="12545259"/>
                </a:lnTo>
                <a:lnTo>
                  <a:pt x="13815416" y="12652734"/>
                </a:lnTo>
                <a:lnTo>
                  <a:pt x="13756792" y="12760209"/>
                </a:lnTo>
                <a:lnTo>
                  <a:pt x="13620008" y="12955618"/>
                </a:lnTo>
                <a:lnTo>
                  <a:pt x="13463680" y="13141257"/>
                </a:lnTo>
                <a:lnTo>
                  <a:pt x="13307352" y="13317125"/>
                </a:lnTo>
                <a:lnTo>
                  <a:pt x="13131484" y="13473452"/>
                </a:lnTo>
                <a:lnTo>
                  <a:pt x="12945846" y="13620009"/>
                </a:lnTo>
                <a:lnTo>
                  <a:pt x="12750436" y="13756795"/>
                </a:lnTo>
                <a:lnTo>
                  <a:pt x="12652732" y="13825188"/>
                </a:lnTo>
                <a:lnTo>
                  <a:pt x="12545258" y="13883811"/>
                </a:lnTo>
                <a:lnTo>
                  <a:pt x="12330308" y="13981515"/>
                </a:lnTo>
                <a:lnTo>
                  <a:pt x="12105588" y="14059679"/>
                </a:lnTo>
                <a:lnTo>
                  <a:pt x="11880868" y="14118302"/>
                </a:lnTo>
                <a:lnTo>
                  <a:pt x="11656148" y="14167154"/>
                </a:lnTo>
                <a:lnTo>
                  <a:pt x="11431426" y="14196465"/>
                </a:lnTo>
                <a:lnTo>
                  <a:pt x="11196936" y="14225777"/>
                </a:lnTo>
                <a:lnTo>
                  <a:pt x="10962444" y="14235547"/>
                </a:lnTo>
                <a:lnTo>
                  <a:pt x="10718184" y="14245318"/>
                </a:lnTo>
                <a:lnTo>
                  <a:pt x="10288284" y="14255088"/>
                </a:lnTo>
                <a:lnTo>
                  <a:pt x="9770450" y="14255088"/>
                </a:lnTo>
                <a:lnTo>
                  <a:pt x="4474866" y="14255088"/>
                </a:lnTo>
                <a:lnTo>
                  <a:pt x="3957032" y="14255088"/>
                </a:lnTo>
                <a:lnTo>
                  <a:pt x="3527132" y="14245318"/>
                </a:lnTo>
                <a:lnTo>
                  <a:pt x="3282870" y="14235547"/>
                </a:lnTo>
                <a:lnTo>
                  <a:pt x="3048380" y="14225777"/>
                </a:lnTo>
                <a:lnTo>
                  <a:pt x="2813888" y="14196465"/>
                </a:lnTo>
                <a:lnTo>
                  <a:pt x="2589168" y="14167154"/>
                </a:lnTo>
                <a:lnTo>
                  <a:pt x="2364448" y="14118302"/>
                </a:lnTo>
                <a:lnTo>
                  <a:pt x="2139728" y="14059679"/>
                </a:lnTo>
                <a:lnTo>
                  <a:pt x="1924778" y="13981515"/>
                </a:lnTo>
                <a:lnTo>
                  <a:pt x="1709828" y="13883811"/>
                </a:lnTo>
                <a:lnTo>
                  <a:pt x="1602352" y="13825188"/>
                </a:lnTo>
                <a:lnTo>
                  <a:pt x="1494878" y="13756795"/>
                </a:lnTo>
                <a:lnTo>
                  <a:pt x="1299468" y="13620009"/>
                </a:lnTo>
                <a:lnTo>
                  <a:pt x="1113832" y="13473452"/>
                </a:lnTo>
                <a:lnTo>
                  <a:pt x="937964" y="13317125"/>
                </a:lnTo>
                <a:lnTo>
                  <a:pt x="781636" y="13141257"/>
                </a:lnTo>
                <a:lnTo>
                  <a:pt x="625308" y="12955618"/>
                </a:lnTo>
                <a:lnTo>
                  <a:pt x="488520" y="12760209"/>
                </a:lnTo>
                <a:lnTo>
                  <a:pt x="429900" y="12652734"/>
                </a:lnTo>
                <a:lnTo>
                  <a:pt x="371276" y="12545259"/>
                </a:lnTo>
                <a:lnTo>
                  <a:pt x="273572" y="12330309"/>
                </a:lnTo>
                <a:lnTo>
                  <a:pt x="195408" y="12115359"/>
                </a:lnTo>
                <a:lnTo>
                  <a:pt x="136784" y="11890639"/>
                </a:lnTo>
                <a:lnTo>
                  <a:pt x="87932" y="11656148"/>
                </a:lnTo>
                <a:lnTo>
                  <a:pt x="48852" y="11431428"/>
                </a:lnTo>
                <a:lnTo>
                  <a:pt x="29312" y="11206707"/>
                </a:lnTo>
                <a:lnTo>
                  <a:pt x="9768" y="10962446"/>
                </a:lnTo>
                <a:lnTo>
                  <a:pt x="9768" y="10727955"/>
                </a:lnTo>
                <a:lnTo>
                  <a:pt x="0" y="10298055"/>
                </a:lnTo>
                <a:lnTo>
                  <a:pt x="0" y="9770451"/>
                </a:lnTo>
                <a:lnTo>
                  <a:pt x="0" y="4484637"/>
                </a:lnTo>
                <a:lnTo>
                  <a:pt x="0" y="3957033"/>
                </a:lnTo>
                <a:lnTo>
                  <a:pt x="9768" y="3527133"/>
                </a:lnTo>
                <a:lnTo>
                  <a:pt x="9768" y="3292642"/>
                </a:lnTo>
                <a:lnTo>
                  <a:pt x="29312" y="3058152"/>
                </a:lnTo>
                <a:lnTo>
                  <a:pt x="48852" y="2823661"/>
                </a:lnTo>
                <a:lnTo>
                  <a:pt x="87932" y="2598940"/>
                </a:lnTo>
                <a:lnTo>
                  <a:pt x="136784" y="2364450"/>
                </a:lnTo>
                <a:lnTo>
                  <a:pt x="195408" y="2139729"/>
                </a:lnTo>
                <a:lnTo>
                  <a:pt x="273572" y="1924779"/>
                </a:lnTo>
                <a:lnTo>
                  <a:pt x="371276" y="1709829"/>
                </a:lnTo>
                <a:lnTo>
                  <a:pt x="429900" y="1602354"/>
                </a:lnTo>
                <a:lnTo>
                  <a:pt x="488520" y="1504650"/>
                </a:lnTo>
                <a:lnTo>
                  <a:pt x="625308" y="1299470"/>
                </a:lnTo>
                <a:lnTo>
                  <a:pt x="781636" y="1113832"/>
                </a:lnTo>
                <a:lnTo>
                  <a:pt x="937964" y="947734"/>
                </a:lnTo>
                <a:lnTo>
                  <a:pt x="1113832" y="781636"/>
                </a:lnTo>
                <a:lnTo>
                  <a:pt x="1299468" y="635080"/>
                </a:lnTo>
                <a:lnTo>
                  <a:pt x="1494878" y="498293"/>
                </a:lnTo>
                <a:lnTo>
                  <a:pt x="1602352" y="439671"/>
                </a:lnTo>
                <a:lnTo>
                  <a:pt x="1709828" y="381048"/>
                </a:lnTo>
                <a:lnTo>
                  <a:pt x="1924778" y="283343"/>
                </a:lnTo>
                <a:lnTo>
                  <a:pt x="2139728" y="205180"/>
                </a:lnTo>
                <a:lnTo>
                  <a:pt x="2364448" y="136787"/>
                </a:lnTo>
                <a:lnTo>
                  <a:pt x="2589168" y="87934"/>
                </a:lnTo>
                <a:lnTo>
                  <a:pt x="2813888" y="58623"/>
                </a:lnTo>
                <a:lnTo>
                  <a:pt x="3048380" y="29312"/>
                </a:lnTo>
                <a:lnTo>
                  <a:pt x="3282870" y="19541"/>
                </a:lnTo>
                <a:lnTo>
                  <a:pt x="3527132" y="9771"/>
                </a:lnTo>
                <a:lnTo>
                  <a:pt x="3957032" y="9771"/>
                </a:lnTo>
                <a:lnTo>
                  <a:pt x="44748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44" name="0a9d799b-00ea-4202-9c24-ac160e2c162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906738" y="286385"/>
            <a:ext cx="9890258" cy="5049881"/>
            <a:chOff x="92668" y="0"/>
            <a:chExt cx="9890258" cy="5049881"/>
          </a:xfrm>
        </p:grpSpPr>
        <p:grpSp>
          <p:nvGrpSpPr>
            <p:cNvPr id="45" name="íŝḻîḓê"/>
            <p:cNvGrpSpPr/>
            <p:nvPr/>
          </p:nvGrpSpPr>
          <p:grpSpPr>
            <a:xfrm>
              <a:off x="2209076" y="0"/>
              <a:ext cx="7773850" cy="2761751"/>
              <a:chOff x="803412" y="0"/>
              <a:chExt cx="7773848" cy="2761750"/>
            </a:xfrm>
          </p:grpSpPr>
          <p:sp>
            <p:nvSpPr>
              <p:cNvPr id="46" name="îṥḷîḓé"/>
              <p:cNvSpPr/>
              <p:nvPr/>
            </p:nvSpPr>
            <p:spPr bwMode="auto">
              <a:xfrm>
                <a:off x="3530190" y="5172"/>
                <a:ext cx="5047070" cy="1940094"/>
              </a:xfrm>
              <a:prstGeom prst="parallelogram">
                <a:avLst>
                  <a:gd name="adj" fmla="val 140753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bg1"/>
                </a:solidFill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ïṣľîḋe"/>
              <p:cNvSpPr/>
              <p:nvPr/>
            </p:nvSpPr>
            <p:spPr bwMode="auto">
              <a:xfrm flipH="1">
                <a:off x="803412" y="0"/>
                <a:ext cx="5047070" cy="2761750"/>
              </a:xfrm>
              <a:custGeom>
                <a:avLst/>
                <a:gdLst>
                  <a:gd name="connsiteX0" fmla="*/ 5047070 w 5047070"/>
                  <a:gd name="connsiteY0" fmla="*/ 0 h 2761750"/>
                  <a:gd name="connsiteX1" fmla="*/ 2730741 w 5047070"/>
                  <a:gd name="connsiteY1" fmla="*/ 0 h 2761750"/>
                  <a:gd name="connsiteX2" fmla="*/ 0 w 5047070"/>
                  <a:gd name="connsiteY2" fmla="*/ 1940094 h 2761750"/>
                  <a:gd name="connsiteX3" fmla="*/ 1156506 w 5047070"/>
                  <a:gd name="connsiteY3" fmla="*/ 2761750 h 2761750"/>
                  <a:gd name="connsiteX4" fmla="*/ 2313012 w 5047070"/>
                  <a:gd name="connsiteY4" fmla="*/ 1940094 h 2761750"/>
                  <a:gd name="connsiteX5" fmla="*/ 2316329 w 5047070"/>
                  <a:gd name="connsiteY5" fmla="*/ 1940094 h 2761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47070" h="2761750">
                    <a:moveTo>
                      <a:pt x="5047070" y="0"/>
                    </a:moveTo>
                    <a:lnTo>
                      <a:pt x="2730741" y="0"/>
                    </a:lnTo>
                    <a:lnTo>
                      <a:pt x="0" y="1940094"/>
                    </a:lnTo>
                    <a:lnTo>
                      <a:pt x="1156506" y="2761750"/>
                    </a:lnTo>
                    <a:lnTo>
                      <a:pt x="2313012" y="1940094"/>
                    </a:lnTo>
                    <a:lnTo>
                      <a:pt x="2316329" y="1940094"/>
                    </a:lnTo>
                    <a:close/>
                  </a:path>
                </a:pathLst>
              </a:custGeom>
              <a:solidFill>
                <a:schemeClr val="tx2"/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8" name="íśḻïḓê"/>
            <p:cNvSpPr/>
            <p:nvPr/>
          </p:nvSpPr>
          <p:spPr>
            <a:xfrm>
              <a:off x="5393190" y="1671398"/>
              <a:ext cx="1384031" cy="501477"/>
            </a:xfrm>
            <a:prstGeom prst="rect">
              <a:avLst/>
            </a:prstGeom>
          </p:spPr>
          <p:txBody>
            <a:bodyPr wrap="none" anchor="ctr" anchorCtr="1">
              <a:noAutofit/>
            </a:bodyPr>
            <a:lstStyle/>
            <a:p>
              <a:pPr lvl="0" algn="ctr"/>
              <a:r>
                <a:rPr lang="en-US" altLang="zh-CN" sz="2800" b="1" dirty="0">
                  <a:solidFill>
                    <a:prstClr val="white">
                      <a:lumMod val="100000"/>
                    </a:prstClr>
                  </a:solidFill>
                </a:rPr>
                <a:t>CONTENTS</a:t>
              </a:r>
            </a:p>
          </p:txBody>
        </p:sp>
        <p:grpSp>
          <p:nvGrpSpPr>
            <p:cNvPr id="49" name="išľïde"/>
            <p:cNvGrpSpPr/>
            <p:nvPr/>
          </p:nvGrpSpPr>
          <p:grpSpPr>
            <a:xfrm>
              <a:off x="92668" y="469816"/>
              <a:ext cx="3513448" cy="1137902"/>
              <a:chOff x="645170" y="469816"/>
              <a:chExt cx="3513448" cy="1137902"/>
            </a:xfrm>
          </p:grpSpPr>
          <p:grpSp>
            <p:nvGrpSpPr>
              <p:cNvPr id="50" name="iṣľïḍè"/>
              <p:cNvGrpSpPr/>
              <p:nvPr/>
            </p:nvGrpSpPr>
            <p:grpSpPr>
              <a:xfrm>
                <a:off x="645170" y="469816"/>
                <a:ext cx="1137902" cy="1137902"/>
                <a:chOff x="-578830" y="-259215"/>
                <a:chExt cx="1512168" cy="1512168"/>
              </a:xfrm>
            </p:grpSpPr>
            <p:sp>
              <p:nvSpPr>
                <p:cNvPr id="51" name="ïṩḷíḑê"/>
                <p:cNvSpPr/>
                <p:nvPr/>
              </p:nvSpPr>
              <p:spPr bwMode="auto">
                <a:xfrm>
                  <a:off x="-578830" y="-259215"/>
                  <a:ext cx="1512168" cy="1512168"/>
                </a:xfrm>
                <a:prstGeom prst="ellipse">
                  <a:avLst/>
                </a:prstGeom>
                <a:solidFill>
                  <a:schemeClr val="accent1">
                    <a:lumMod val="100000"/>
                  </a:schemeClr>
                </a:solidFill>
                <a:ln w="19050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2" name="íṥľîďè"/>
                <p:cNvSpPr/>
                <p:nvPr/>
              </p:nvSpPr>
              <p:spPr bwMode="auto">
                <a:xfrm>
                  <a:off x="-178880" y="140735"/>
                  <a:ext cx="712268" cy="71226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4629150" h="4629150">
                      <a:moveTo>
                        <a:pt x="2317164" y="3859790"/>
                      </a:moveTo>
                      <a:cubicBezTo>
                        <a:pt x="2297115" y="3859790"/>
                        <a:pt x="2280107" y="3866979"/>
                        <a:pt x="2266139" y="3881358"/>
                      </a:cubicBezTo>
                      <a:cubicBezTo>
                        <a:pt x="2252171" y="3895737"/>
                        <a:pt x="2245187" y="3914594"/>
                        <a:pt x="2245187" y="3937929"/>
                      </a:cubicBezTo>
                      <a:cubicBezTo>
                        <a:pt x="2245187" y="3953212"/>
                        <a:pt x="2248432" y="3967838"/>
                        <a:pt x="2254923" y="3981806"/>
                      </a:cubicBezTo>
                      <a:cubicBezTo>
                        <a:pt x="2261414" y="3995774"/>
                        <a:pt x="2270494" y="4006414"/>
                        <a:pt x="2282161" y="4013727"/>
                      </a:cubicBezTo>
                      <a:cubicBezTo>
                        <a:pt x="2293829" y="4021040"/>
                        <a:pt x="2306071" y="4024696"/>
                        <a:pt x="2318889" y="4024696"/>
                      </a:cubicBezTo>
                      <a:cubicBezTo>
                        <a:pt x="2337623" y="4024696"/>
                        <a:pt x="2353727" y="4017137"/>
                        <a:pt x="2367203" y="4002018"/>
                      </a:cubicBezTo>
                      <a:cubicBezTo>
                        <a:pt x="2380678" y="3986900"/>
                        <a:pt x="2387415" y="3966359"/>
                        <a:pt x="2387415" y="3940394"/>
                      </a:cubicBezTo>
                      <a:cubicBezTo>
                        <a:pt x="2387415" y="3915416"/>
                        <a:pt x="2380760" y="3895737"/>
                        <a:pt x="2367449" y="3881358"/>
                      </a:cubicBezTo>
                      <a:cubicBezTo>
                        <a:pt x="2354138" y="3866979"/>
                        <a:pt x="2337376" y="3859790"/>
                        <a:pt x="2317164" y="3859790"/>
                      </a:cubicBezTo>
                      <a:close/>
                      <a:moveTo>
                        <a:pt x="2323819" y="3692172"/>
                      </a:moveTo>
                      <a:cubicBezTo>
                        <a:pt x="2352248" y="3692172"/>
                        <a:pt x="2375542" y="3700142"/>
                        <a:pt x="2393701" y="3716082"/>
                      </a:cubicBezTo>
                      <a:cubicBezTo>
                        <a:pt x="2411860" y="3732023"/>
                        <a:pt x="2422746" y="3754043"/>
                        <a:pt x="2426362" y="3782144"/>
                      </a:cubicBezTo>
                      <a:lnTo>
                        <a:pt x="2382239" y="3785594"/>
                      </a:lnTo>
                      <a:cubicBezTo>
                        <a:pt x="2378295" y="3768175"/>
                        <a:pt x="2372708" y="3755522"/>
                        <a:pt x="2365477" y="3747634"/>
                      </a:cubicBezTo>
                      <a:cubicBezTo>
                        <a:pt x="2353481" y="3734980"/>
                        <a:pt x="2338691" y="3728654"/>
                        <a:pt x="2321108" y="3728654"/>
                      </a:cubicBezTo>
                      <a:cubicBezTo>
                        <a:pt x="2306975" y="3728654"/>
                        <a:pt x="2294568" y="3732598"/>
                        <a:pt x="2283887" y="3740486"/>
                      </a:cubicBezTo>
                      <a:cubicBezTo>
                        <a:pt x="2269919" y="3750674"/>
                        <a:pt x="2258908" y="3765546"/>
                        <a:pt x="2250856" y="3785101"/>
                      </a:cubicBezTo>
                      <a:cubicBezTo>
                        <a:pt x="2242804" y="3804657"/>
                        <a:pt x="2238614" y="3832511"/>
                        <a:pt x="2238285" y="3868664"/>
                      </a:cubicBezTo>
                      <a:cubicBezTo>
                        <a:pt x="2248966" y="3852395"/>
                        <a:pt x="2262031" y="3840317"/>
                        <a:pt x="2277478" y="3832429"/>
                      </a:cubicBezTo>
                      <a:cubicBezTo>
                        <a:pt x="2292925" y="3824541"/>
                        <a:pt x="2309112" y="3820597"/>
                        <a:pt x="2326038" y="3820597"/>
                      </a:cubicBezTo>
                      <a:cubicBezTo>
                        <a:pt x="2355617" y="3820597"/>
                        <a:pt x="2380801" y="3831484"/>
                        <a:pt x="2401589" y="3853258"/>
                      </a:cubicBezTo>
                      <a:cubicBezTo>
                        <a:pt x="2422377" y="3875032"/>
                        <a:pt x="2432771" y="3903173"/>
                        <a:pt x="2432771" y="3937683"/>
                      </a:cubicBezTo>
                      <a:cubicBezTo>
                        <a:pt x="2432771" y="3960361"/>
                        <a:pt x="2427882" y="3981436"/>
                        <a:pt x="2418104" y="4000909"/>
                      </a:cubicBezTo>
                      <a:cubicBezTo>
                        <a:pt x="2408326" y="4020382"/>
                        <a:pt x="2394892" y="4035296"/>
                        <a:pt x="2377802" y="4045648"/>
                      </a:cubicBezTo>
                      <a:cubicBezTo>
                        <a:pt x="2360712" y="4056001"/>
                        <a:pt x="2341320" y="4061178"/>
                        <a:pt x="2319629" y="4061178"/>
                      </a:cubicBezTo>
                      <a:cubicBezTo>
                        <a:pt x="2282654" y="4061178"/>
                        <a:pt x="2252500" y="4047579"/>
                        <a:pt x="2229164" y="4020382"/>
                      </a:cubicBezTo>
                      <a:cubicBezTo>
                        <a:pt x="2205829" y="3993186"/>
                        <a:pt x="2194162" y="3948364"/>
                        <a:pt x="2194162" y="3885919"/>
                      </a:cubicBezTo>
                      <a:cubicBezTo>
                        <a:pt x="2194162" y="3816078"/>
                        <a:pt x="2207062" y="3765300"/>
                        <a:pt x="2232862" y="3733584"/>
                      </a:cubicBezTo>
                      <a:cubicBezTo>
                        <a:pt x="2255375" y="3705976"/>
                        <a:pt x="2285694" y="3692172"/>
                        <a:pt x="2323819" y="3692172"/>
                      </a:cubicBezTo>
                      <a:close/>
                      <a:moveTo>
                        <a:pt x="3020074" y="3489300"/>
                      </a:moveTo>
                      <a:lnTo>
                        <a:pt x="3199770" y="3489300"/>
                      </a:lnTo>
                      <a:lnTo>
                        <a:pt x="3199770" y="3531698"/>
                      </a:lnTo>
                      <a:lnTo>
                        <a:pt x="3055570" y="3531698"/>
                      </a:lnTo>
                      <a:lnTo>
                        <a:pt x="3036097" y="3628817"/>
                      </a:lnTo>
                      <a:cubicBezTo>
                        <a:pt x="3057788" y="3613699"/>
                        <a:pt x="3080548" y="3606140"/>
                        <a:pt x="3104376" y="3606140"/>
                      </a:cubicBezTo>
                      <a:cubicBezTo>
                        <a:pt x="3135928" y="3606140"/>
                        <a:pt x="3162549" y="3617068"/>
                        <a:pt x="3184241" y="3638924"/>
                      </a:cubicBezTo>
                      <a:cubicBezTo>
                        <a:pt x="3205933" y="3660780"/>
                        <a:pt x="3216779" y="3688880"/>
                        <a:pt x="3216779" y="3723225"/>
                      </a:cubicBezTo>
                      <a:cubicBezTo>
                        <a:pt x="3216779" y="3755927"/>
                        <a:pt x="3207247" y="3784192"/>
                        <a:pt x="3188185" y="3808020"/>
                      </a:cubicBezTo>
                      <a:cubicBezTo>
                        <a:pt x="3165014" y="3837271"/>
                        <a:pt x="3133381" y="3851897"/>
                        <a:pt x="3093284" y="3851897"/>
                      </a:cubicBezTo>
                      <a:cubicBezTo>
                        <a:pt x="3060418" y="3851897"/>
                        <a:pt x="3033591" y="3842694"/>
                        <a:pt x="3012803" y="3824289"/>
                      </a:cubicBezTo>
                      <a:cubicBezTo>
                        <a:pt x="2992015" y="3805884"/>
                        <a:pt x="2980142" y="3781481"/>
                        <a:pt x="2977184" y="3751080"/>
                      </a:cubicBezTo>
                      <a:lnTo>
                        <a:pt x="3023772" y="3747136"/>
                      </a:lnTo>
                      <a:cubicBezTo>
                        <a:pt x="3027223" y="3769813"/>
                        <a:pt x="3035234" y="3786863"/>
                        <a:pt x="3047805" y="3798284"/>
                      </a:cubicBezTo>
                      <a:cubicBezTo>
                        <a:pt x="3060377" y="3809705"/>
                        <a:pt x="3075536" y="3815415"/>
                        <a:pt x="3093284" y="3815415"/>
                      </a:cubicBezTo>
                      <a:cubicBezTo>
                        <a:pt x="3114647" y="3815415"/>
                        <a:pt x="3132723" y="3807363"/>
                        <a:pt x="3147513" y="3791258"/>
                      </a:cubicBezTo>
                      <a:cubicBezTo>
                        <a:pt x="3162303" y="3775154"/>
                        <a:pt x="3169698" y="3753791"/>
                        <a:pt x="3169698" y="3727169"/>
                      </a:cubicBezTo>
                      <a:cubicBezTo>
                        <a:pt x="3169698" y="3701862"/>
                        <a:pt x="3162590" y="3681896"/>
                        <a:pt x="3148376" y="3667271"/>
                      </a:cubicBezTo>
                      <a:cubicBezTo>
                        <a:pt x="3134161" y="3652645"/>
                        <a:pt x="3115551" y="3645333"/>
                        <a:pt x="3092544" y="3645333"/>
                      </a:cubicBezTo>
                      <a:cubicBezTo>
                        <a:pt x="3078248" y="3645333"/>
                        <a:pt x="3065348" y="3648578"/>
                        <a:pt x="3053844" y="3655069"/>
                      </a:cubicBezTo>
                      <a:cubicBezTo>
                        <a:pt x="3042341" y="3661560"/>
                        <a:pt x="3033303" y="3669982"/>
                        <a:pt x="3026730" y="3680335"/>
                      </a:cubicBezTo>
                      <a:lnTo>
                        <a:pt x="2985072" y="3674912"/>
                      </a:lnTo>
                      <a:lnTo>
                        <a:pt x="3020074" y="3489300"/>
                      </a:lnTo>
                      <a:close/>
                      <a:moveTo>
                        <a:pt x="1418041" y="3489054"/>
                      </a:moveTo>
                      <a:lnTo>
                        <a:pt x="1651967" y="3489054"/>
                      </a:lnTo>
                      <a:lnTo>
                        <a:pt x="1651967" y="3523563"/>
                      </a:lnTo>
                      <a:cubicBezTo>
                        <a:pt x="1628960" y="3548049"/>
                        <a:pt x="1606159" y="3580586"/>
                        <a:pt x="1583564" y="3621176"/>
                      </a:cubicBezTo>
                      <a:cubicBezTo>
                        <a:pt x="1560968" y="3661766"/>
                        <a:pt x="1543508" y="3703506"/>
                        <a:pt x="1531183" y="3746396"/>
                      </a:cubicBezTo>
                      <a:cubicBezTo>
                        <a:pt x="1522309" y="3776633"/>
                        <a:pt x="1516640" y="3809746"/>
                        <a:pt x="1514175" y="3845734"/>
                      </a:cubicBezTo>
                      <a:lnTo>
                        <a:pt x="1468573" y="3845734"/>
                      </a:lnTo>
                      <a:cubicBezTo>
                        <a:pt x="1469066" y="3817305"/>
                        <a:pt x="1474653" y="3782960"/>
                        <a:pt x="1485335" y="3742699"/>
                      </a:cubicBezTo>
                      <a:cubicBezTo>
                        <a:pt x="1496017" y="3702438"/>
                        <a:pt x="1511340" y="3663614"/>
                        <a:pt x="1531307" y="3626229"/>
                      </a:cubicBezTo>
                      <a:cubicBezTo>
                        <a:pt x="1551273" y="3588844"/>
                        <a:pt x="1572513" y="3557333"/>
                        <a:pt x="1595026" y="3531698"/>
                      </a:cubicBezTo>
                      <a:lnTo>
                        <a:pt x="1418041" y="3531698"/>
                      </a:lnTo>
                      <a:lnTo>
                        <a:pt x="1418041" y="3489054"/>
                      </a:lnTo>
                      <a:close/>
                      <a:moveTo>
                        <a:pt x="960894" y="3097227"/>
                      </a:moveTo>
                      <a:cubicBezTo>
                        <a:pt x="940024" y="3097227"/>
                        <a:pt x="922728" y="3104129"/>
                        <a:pt x="909007" y="3117933"/>
                      </a:cubicBezTo>
                      <a:cubicBezTo>
                        <a:pt x="895285" y="3131737"/>
                        <a:pt x="888424" y="3148991"/>
                        <a:pt x="888424" y="3169697"/>
                      </a:cubicBezTo>
                      <a:cubicBezTo>
                        <a:pt x="888424" y="3182351"/>
                        <a:pt x="891423" y="3194593"/>
                        <a:pt x="897421" y="3206425"/>
                      </a:cubicBezTo>
                      <a:cubicBezTo>
                        <a:pt x="903420" y="3218257"/>
                        <a:pt x="912335" y="3227418"/>
                        <a:pt x="924166" y="3233910"/>
                      </a:cubicBezTo>
                      <a:cubicBezTo>
                        <a:pt x="935998" y="3240401"/>
                        <a:pt x="948734" y="3243646"/>
                        <a:pt x="962373" y="3243646"/>
                      </a:cubicBezTo>
                      <a:cubicBezTo>
                        <a:pt x="983572" y="3243646"/>
                        <a:pt x="1001073" y="3236826"/>
                        <a:pt x="1014877" y="3223187"/>
                      </a:cubicBezTo>
                      <a:cubicBezTo>
                        <a:pt x="1028681" y="3209547"/>
                        <a:pt x="1035583" y="3192211"/>
                        <a:pt x="1035583" y="3171176"/>
                      </a:cubicBezTo>
                      <a:cubicBezTo>
                        <a:pt x="1035583" y="3149813"/>
                        <a:pt x="1028476" y="3132148"/>
                        <a:pt x="1014261" y="3118179"/>
                      </a:cubicBezTo>
                      <a:cubicBezTo>
                        <a:pt x="1000046" y="3104211"/>
                        <a:pt x="982257" y="3097227"/>
                        <a:pt x="960894" y="3097227"/>
                      </a:cubicBezTo>
                      <a:close/>
                      <a:moveTo>
                        <a:pt x="3691180" y="2983839"/>
                      </a:moveTo>
                      <a:lnTo>
                        <a:pt x="3578039" y="3146773"/>
                      </a:lnTo>
                      <a:lnTo>
                        <a:pt x="3691180" y="3146773"/>
                      </a:lnTo>
                      <a:lnTo>
                        <a:pt x="3691180" y="2983839"/>
                      </a:lnTo>
                      <a:close/>
                      <a:moveTo>
                        <a:pt x="961634" y="2947604"/>
                      </a:moveTo>
                      <a:cubicBezTo>
                        <a:pt x="944708" y="2947604"/>
                        <a:pt x="930657" y="2953027"/>
                        <a:pt x="919483" y="2963872"/>
                      </a:cubicBezTo>
                      <a:cubicBezTo>
                        <a:pt x="908308" y="2974718"/>
                        <a:pt x="902721" y="2987700"/>
                        <a:pt x="902721" y="3002819"/>
                      </a:cubicBezTo>
                      <a:cubicBezTo>
                        <a:pt x="902721" y="3019909"/>
                        <a:pt x="908226" y="3033877"/>
                        <a:pt x="919236" y="3044723"/>
                      </a:cubicBezTo>
                      <a:cubicBezTo>
                        <a:pt x="930247" y="3055569"/>
                        <a:pt x="944543" y="3060992"/>
                        <a:pt x="962127" y="3060992"/>
                      </a:cubicBezTo>
                      <a:cubicBezTo>
                        <a:pt x="979217" y="3060992"/>
                        <a:pt x="993226" y="3055610"/>
                        <a:pt x="1004155" y="3044847"/>
                      </a:cubicBezTo>
                      <a:cubicBezTo>
                        <a:pt x="1015083" y="3034083"/>
                        <a:pt x="1020547" y="3020895"/>
                        <a:pt x="1020547" y="3005284"/>
                      </a:cubicBezTo>
                      <a:cubicBezTo>
                        <a:pt x="1020547" y="2989015"/>
                        <a:pt x="1014918" y="2975335"/>
                        <a:pt x="1003662" y="2964242"/>
                      </a:cubicBezTo>
                      <a:cubicBezTo>
                        <a:pt x="992405" y="2953150"/>
                        <a:pt x="978396" y="2947604"/>
                        <a:pt x="961634" y="2947604"/>
                      </a:cubicBezTo>
                      <a:close/>
                      <a:moveTo>
                        <a:pt x="3699315" y="2912601"/>
                      </a:moveTo>
                      <a:lnTo>
                        <a:pt x="3735550" y="2912601"/>
                      </a:lnTo>
                      <a:lnTo>
                        <a:pt x="3735550" y="3146773"/>
                      </a:lnTo>
                      <a:lnTo>
                        <a:pt x="3784356" y="3146773"/>
                      </a:lnTo>
                      <a:lnTo>
                        <a:pt x="3784356" y="3187445"/>
                      </a:lnTo>
                      <a:lnTo>
                        <a:pt x="3735550" y="3187445"/>
                      </a:lnTo>
                      <a:lnTo>
                        <a:pt x="3735550" y="3273965"/>
                      </a:lnTo>
                      <a:lnTo>
                        <a:pt x="3691180" y="3273965"/>
                      </a:lnTo>
                      <a:lnTo>
                        <a:pt x="3691180" y="3187445"/>
                      </a:lnTo>
                      <a:lnTo>
                        <a:pt x="3534409" y="3187445"/>
                      </a:lnTo>
                      <a:lnTo>
                        <a:pt x="3534409" y="3146773"/>
                      </a:lnTo>
                      <a:lnTo>
                        <a:pt x="3699315" y="2912601"/>
                      </a:lnTo>
                      <a:close/>
                      <a:moveTo>
                        <a:pt x="961141" y="2911122"/>
                      </a:moveTo>
                      <a:cubicBezTo>
                        <a:pt x="992692" y="2911122"/>
                        <a:pt x="1018082" y="2920284"/>
                        <a:pt x="1037308" y="2938607"/>
                      </a:cubicBezTo>
                      <a:cubicBezTo>
                        <a:pt x="1056535" y="2956929"/>
                        <a:pt x="1066148" y="2979237"/>
                        <a:pt x="1066148" y="3005530"/>
                      </a:cubicBezTo>
                      <a:cubicBezTo>
                        <a:pt x="1066148" y="3022292"/>
                        <a:pt x="1061753" y="3036877"/>
                        <a:pt x="1052961" y="3049284"/>
                      </a:cubicBezTo>
                      <a:cubicBezTo>
                        <a:pt x="1044169" y="3061690"/>
                        <a:pt x="1030817" y="3071263"/>
                        <a:pt x="1012905" y="3078000"/>
                      </a:cubicBezTo>
                      <a:cubicBezTo>
                        <a:pt x="1035090" y="3085231"/>
                        <a:pt x="1051975" y="3096899"/>
                        <a:pt x="1063560" y="3113003"/>
                      </a:cubicBezTo>
                      <a:cubicBezTo>
                        <a:pt x="1075146" y="3129107"/>
                        <a:pt x="1080938" y="3148334"/>
                        <a:pt x="1080938" y="3170683"/>
                      </a:cubicBezTo>
                      <a:cubicBezTo>
                        <a:pt x="1080938" y="3201577"/>
                        <a:pt x="1070010" y="3227542"/>
                        <a:pt x="1048154" y="3248576"/>
                      </a:cubicBezTo>
                      <a:cubicBezTo>
                        <a:pt x="1026298" y="3269610"/>
                        <a:pt x="997540" y="3280128"/>
                        <a:pt x="961880" y="3280128"/>
                      </a:cubicBezTo>
                      <a:cubicBezTo>
                        <a:pt x="926221" y="3280128"/>
                        <a:pt x="897463" y="3269569"/>
                        <a:pt x="875607" y="3248453"/>
                      </a:cubicBezTo>
                      <a:cubicBezTo>
                        <a:pt x="853751" y="3227336"/>
                        <a:pt x="842822" y="3201002"/>
                        <a:pt x="842822" y="3169451"/>
                      </a:cubicBezTo>
                      <a:cubicBezTo>
                        <a:pt x="842822" y="3145951"/>
                        <a:pt x="848779" y="3126273"/>
                        <a:pt x="860693" y="3110415"/>
                      </a:cubicBezTo>
                      <a:cubicBezTo>
                        <a:pt x="872607" y="3094557"/>
                        <a:pt x="889575" y="3083752"/>
                        <a:pt x="911595" y="3078000"/>
                      </a:cubicBezTo>
                      <a:cubicBezTo>
                        <a:pt x="893190" y="3071263"/>
                        <a:pt x="879550" y="3061649"/>
                        <a:pt x="870677" y="3049160"/>
                      </a:cubicBezTo>
                      <a:cubicBezTo>
                        <a:pt x="861803" y="3036671"/>
                        <a:pt x="857366" y="3021717"/>
                        <a:pt x="857366" y="3004298"/>
                      </a:cubicBezTo>
                      <a:cubicBezTo>
                        <a:pt x="857366" y="2978005"/>
                        <a:pt x="866815" y="2955902"/>
                        <a:pt x="885713" y="2937990"/>
                      </a:cubicBezTo>
                      <a:cubicBezTo>
                        <a:pt x="904611" y="2920078"/>
                        <a:pt x="929754" y="2911122"/>
                        <a:pt x="961141" y="2911122"/>
                      </a:cubicBezTo>
                      <a:close/>
                      <a:moveTo>
                        <a:pt x="753091" y="2166800"/>
                      </a:moveTo>
                      <a:cubicBezTo>
                        <a:pt x="733372" y="2166800"/>
                        <a:pt x="716199" y="2174852"/>
                        <a:pt x="701574" y="2190957"/>
                      </a:cubicBezTo>
                      <a:cubicBezTo>
                        <a:pt x="686948" y="2207061"/>
                        <a:pt x="679635" y="2227931"/>
                        <a:pt x="679635" y="2253567"/>
                      </a:cubicBezTo>
                      <a:cubicBezTo>
                        <a:pt x="679635" y="2276573"/>
                        <a:pt x="686578" y="2295266"/>
                        <a:pt x="700464" y="2309645"/>
                      </a:cubicBezTo>
                      <a:cubicBezTo>
                        <a:pt x="714350" y="2324024"/>
                        <a:pt x="731482" y="2331213"/>
                        <a:pt x="751859" y="2331213"/>
                      </a:cubicBezTo>
                      <a:cubicBezTo>
                        <a:pt x="772400" y="2331213"/>
                        <a:pt x="789285" y="2324024"/>
                        <a:pt x="802514" y="2309645"/>
                      </a:cubicBezTo>
                      <a:cubicBezTo>
                        <a:pt x="815743" y="2295266"/>
                        <a:pt x="822357" y="2275341"/>
                        <a:pt x="822357" y="2249870"/>
                      </a:cubicBezTo>
                      <a:cubicBezTo>
                        <a:pt x="822357" y="2224398"/>
                        <a:pt x="815578" y="2204185"/>
                        <a:pt x="802021" y="2189231"/>
                      </a:cubicBezTo>
                      <a:cubicBezTo>
                        <a:pt x="788464" y="2174277"/>
                        <a:pt x="772154" y="2166800"/>
                        <a:pt x="753091" y="2166800"/>
                      </a:cubicBezTo>
                      <a:close/>
                      <a:moveTo>
                        <a:pt x="3871622" y="2130072"/>
                      </a:moveTo>
                      <a:cubicBezTo>
                        <a:pt x="3891342" y="2130072"/>
                        <a:pt x="3909501" y="2134304"/>
                        <a:pt x="3926098" y="2142767"/>
                      </a:cubicBezTo>
                      <a:cubicBezTo>
                        <a:pt x="3942696" y="2151230"/>
                        <a:pt x="3955390" y="2162774"/>
                        <a:pt x="3964182" y="2177400"/>
                      </a:cubicBezTo>
                      <a:cubicBezTo>
                        <a:pt x="3972974" y="2192025"/>
                        <a:pt x="3977369" y="2207554"/>
                        <a:pt x="3977369" y="2223987"/>
                      </a:cubicBezTo>
                      <a:cubicBezTo>
                        <a:pt x="3977369" y="2239599"/>
                        <a:pt x="3973179" y="2253813"/>
                        <a:pt x="3964798" y="2266631"/>
                      </a:cubicBezTo>
                      <a:cubicBezTo>
                        <a:pt x="3956417" y="2279449"/>
                        <a:pt x="3944010" y="2289638"/>
                        <a:pt x="3927577" y="2297197"/>
                      </a:cubicBezTo>
                      <a:cubicBezTo>
                        <a:pt x="3948940" y="2302127"/>
                        <a:pt x="3965538" y="2312356"/>
                        <a:pt x="3977369" y="2327886"/>
                      </a:cubicBezTo>
                      <a:cubicBezTo>
                        <a:pt x="3989201" y="2343415"/>
                        <a:pt x="3995117" y="2362847"/>
                        <a:pt x="3995117" y="2386182"/>
                      </a:cubicBezTo>
                      <a:cubicBezTo>
                        <a:pt x="3995117" y="2417734"/>
                        <a:pt x="3983614" y="2444479"/>
                        <a:pt x="3960608" y="2466417"/>
                      </a:cubicBezTo>
                      <a:cubicBezTo>
                        <a:pt x="3937601" y="2488355"/>
                        <a:pt x="3908515" y="2499324"/>
                        <a:pt x="3873348" y="2499324"/>
                      </a:cubicBezTo>
                      <a:cubicBezTo>
                        <a:pt x="3841632" y="2499324"/>
                        <a:pt x="3815298" y="2489875"/>
                        <a:pt x="3794346" y="2470977"/>
                      </a:cubicBezTo>
                      <a:cubicBezTo>
                        <a:pt x="3773393" y="2452079"/>
                        <a:pt x="3761438" y="2427594"/>
                        <a:pt x="3758480" y="2397521"/>
                      </a:cubicBezTo>
                      <a:lnTo>
                        <a:pt x="3802850" y="2391605"/>
                      </a:lnTo>
                      <a:cubicBezTo>
                        <a:pt x="3807944" y="2416748"/>
                        <a:pt x="3816613" y="2434865"/>
                        <a:pt x="3828855" y="2445958"/>
                      </a:cubicBezTo>
                      <a:cubicBezTo>
                        <a:pt x="3841098" y="2457050"/>
                        <a:pt x="3856011" y="2462596"/>
                        <a:pt x="3873594" y="2462596"/>
                      </a:cubicBezTo>
                      <a:cubicBezTo>
                        <a:pt x="3894464" y="2462596"/>
                        <a:pt x="3912089" y="2455366"/>
                        <a:pt x="3926468" y="2440904"/>
                      </a:cubicBezTo>
                      <a:cubicBezTo>
                        <a:pt x="3940847" y="2426443"/>
                        <a:pt x="3948036" y="2408531"/>
                        <a:pt x="3948036" y="2387168"/>
                      </a:cubicBezTo>
                      <a:cubicBezTo>
                        <a:pt x="3948036" y="2366791"/>
                        <a:pt x="3941381" y="2349988"/>
                        <a:pt x="3928070" y="2336760"/>
                      </a:cubicBezTo>
                      <a:cubicBezTo>
                        <a:pt x="3914759" y="2323531"/>
                        <a:pt x="3897833" y="2316917"/>
                        <a:pt x="3877292" y="2316917"/>
                      </a:cubicBezTo>
                      <a:cubicBezTo>
                        <a:pt x="3868911" y="2316917"/>
                        <a:pt x="3858476" y="2318560"/>
                        <a:pt x="3845987" y="2321847"/>
                      </a:cubicBezTo>
                      <a:lnTo>
                        <a:pt x="3850917" y="2282900"/>
                      </a:lnTo>
                      <a:cubicBezTo>
                        <a:pt x="3853875" y="2283229"/>
                        <a:pt x="3856257" y="2283393"/>
                        <a:pt x="3858065" y="2283393"/>
                      </a:cubicBezTo>
                      <a:cubicBezTo>
                        <a:pt x="3876963" y="2283393"/>
                        <a:pt x="3893971" y="2278463"/>
                        <a:pt x="3909090" y="2268603"/>
                      </a:cubicBezTo>
                      <a:cubicBezTo>
                        <a:pt x="3924208" y="2258743"/>
                        <a:pt x="3931768" y="2243543"/>
                        <a:pt x="3931768" y="2223001"/>
                      </a:cubicBezTo>
                      <a:cubicBezTo>
                        <a:pt x="3931768" y="2206733"/>
                        <a:pt x="3926262" y="2193257"/>
                        <a:pt x="3915252" y="2182576"/>
                      </a:cubicBezTo>
                      <a:cubicBezTo>
                        <a:pt x="3904242" y="2171894"/>
                        <a:pt x="3890027" y="2166554"/>
                        <a:pt x="3872608" y="2166554"/>
                      </a:cubicBezTo>
                      <a:cubicBezTo>
                        <a:pt x="3855354" y="2166554"/>
                        <a:pt x="3840975" y="2171977"/>
                        <a:pt x="3829471" y="2182822"/>
                      </a:cubicBezTo>
                      <a:cubicBezTo>
                        <a:pt x="3817968" y="2193668"/>
                        <a:pt x="3810573" y="2209937"/>
                        <a:pt x="3807287" y="2231629"/>
                      </a:cubicBezTo>
                      <a:lnTo>
                        <a:pt x="3762917" y="2223741"/>
                      </a:lnTo>
                      <a:cubicBezTo>
                        <a:pt x="3768340" y="2193997"/>
                        <a:pt x="3780665" y="2170950"/>
                        <a:pt x="3799892" y="2154599"/>
                      </a:cubicBezTo>
                      <a:cubicBezTo>
                        <a:pt x="3819119" y="2138248"/>
                        <a:pt x="3843029" y="2130072"/>
                        <a:pt x="3871622" y="2130072"/>
                      </a:cubicBezTo>
                      <a:close/>
                      <a:moveTo>
                        <a:pt x="747668" y="2130072"/>
                      </a:moveTo>
                      <a:cubicBezTo>
                        <a:pt x="771168" y="2130072"/>
                        <a:pt x="792654" y="2136399"/>
                        <a:pt x="812127" y="2149052"/>
                      </a:cubicBezTo>
                      <a:cubicBezTo>
                        <a:pt x="831600" y="2161706"/>
                        <a:pt x="846390" y="2179741"/>
                        <a:pt x="856497" y="2203158"/>
                      </a:cubicBezTo>
                      <a:cubicBezTo>
                        <a:pt x="866603" y="2226576"/>
                        <a:pt x="871656" y="2260469"/>
                        <a:pt x="871656" y="2304838"/>
                      </a:cubicBezTo>
                      <a:cubicBezTo>
                        <a:pt x="871656" y="2351015"/>
                        <a:pt x="866644" y="2387784"/>
                        <a:pt x="856620" y="2415145"/>
                      </a:cubicBezTo>
                      <a:cubicBezTo>
                        <a:pt x="846596" y="2442507"/>
                        <a:pt x="831683" y="2463336"/>
                        <a:pt x="811881" y="2477632"/>
                      </a:cubicBezTo>
                      <a:cubicBezTo>
                        <a:pt x="792079" y="2491929"/>
                        <a:pt x="768867" y="2499078"/>
                        <a:pt x="742245" y="2499078"/>
                      </a:cubicBezTo>
                      <a:cubicBezTo>
                        <a:pt x="713981" y="2499078"/>
                        <a:pt x="690892" y="2491231"/>
                        <a:pt x="672980" y="2475537"/>
                      </a:cubicBezTo>
                      <a:cubicBezTo>
                        <a:pt x="655068" y="2459844"/>
                        <a:pt x="644304" y="2437782"/>
                        <a:pt x="640689" y="2409353"/>
                      </a:cubicBezTo>
                      <a:lnTo>
                        <a:pt x="683333" y="2405409"/>
                      </a:lnTo>
                      <a:cubicBezTo>
                        <a:pt x="686948" y="2425457"/>
                        <a:pt x="693850" y="2440001"/>
                        <a:pt x="704039" y="2449039"/>
                      </a:cubicBezTo>
                      <a:cubicBezTo>
                        <a:pt x="714227" y="2458077"/>
                        <a:pt x="727291" y="2462596"/>
                        <a:pt x="743231" y="2462596"/>
                      </a:cubicBezTo>
                      <a:cubicBezTo>
                        <a:pt x="756871" y="2462596"/>
                        <a:pt x="768826" y="2459474"/>
                        <a:pt x="779097" y="2453229"/>
                      </a:cubicBezTo>
                      <a:cubicBezTo>
                        <a:pt x="789367" y="2446985"/>
                        <a:pt x="797789" y="2438645"/>
                        <a:pt x="804363" y="2428210"/>
                      </a:cubicBezTo>
                      <a:cubicBezTo>
                        <a:pt x="810936" y="2417775"/>
                        <a:pt x="816441" y="2403683"/>
                        <a:pt x="820878" y="2385936"/>
                      </a:cubicBezTo>
                      <a:cubicBezTo>
                        <a:pt x="825315" y="2368188"/>
                        <a:pt x="827533" y="2350111"/>
                        <a:pt x="827533" y="2331706"/>
                      </a:cubicBezTo>
                      <a:cubicBezTo>
                        <a:pt x="827533" y="2329734"/>
                        <a:pt x="827451" y="2326776"/>
                        <a:pt x="827287" y="2322832"/>
                      </a:cubicBezTo>
                      <a:cubicBezTo>
                        <a:pt x="818413" y="2336965"/>
                        <a:pt x="806293" y="2348427"/>
                        <a:pt x="790929" y="2357219"/>
                      </a:cubicBezTo>
                      <a:cubicBezTo>
                        <a:pt x="775564" y="2366010"/>
                        <a:pt x="758925" y="2370406"/>
                        <a:pt x="741013" y="2370406"/>
                      </a:cubicBezTo>
                      <a:cubicBezTo>
                        <a:pt x="711105" y="2370406"/>
                        <a:pt x="685798" y="2359560"/>
                        <a:pt x="665092" y="2337869"/>
                      </a:cubicBezTo>
                      <a:cubicBezTo>
                        <a:pt x="644386" y="2316177"/>
                        <a:pt x="634033" y="2287583"/>
                        <a:pt x="634033" y="2252088"/>
                      </a:cubicBezTo>
                      <a:cubicBezTo>
                        <a:pt x="634033" y="2215442"/>
                        <a:pt x="644838" y="2185945"/>
                        <a:pt x="666448" y="2163596"/>
                      </a:cubicBezTo>
                      <a:cubicBezTo>
                        <a:pt x="688057" y="2141247"/>
                        <a:pt x="715131" y="2130072"/>
                        <a:pt x="747668" y="2130072"/>
                      </a:cubicBezTo>
                      <a:close/>
                      <a:moveTo>
                        <a:pt x="1552575" y="1936750"/>
                      </a:moveTo>
                      <a:lnTo>
                        <a:pt x="1562100" y="1939925"/>
                      </a:lnTo>
                      <a:lnTo>
                        <a:pt x="2228850" y="2241550"/>
                      </a:lnTo>
                      <a:lnTo>
                        <a:pt x="2247900" y="2225675"/>
                      </a:lnTo>
                      <a:lnTo>
                        <a:pt x="2266950" y="2212975"/>
                      </a:lnTo>
                      <a:lnTo>
                        <a:pt x="2289175" y="2206625"/>
                      </a:lnTo>
                      <a:lnTo>
                        <a:pt x="2314575" y="2203450"/>
                      </a:lnTo>
                      <a:lnTo>
                        <a:pt x="2336800" y="2206625"/>
                      </a:lnTo>
                      <a:lnTo>
                        <a:pt x="2359025" y="2212975"/>
                      </a:lnTo>
                      <a:lnTo>
                        <a:pt x="2378075" y="2222500"/>
                      </a:lnTo>
                      <a:lnTo>
                        <a:pt x="2393950" y="2235200"/>
                      </a:lnTo>
                      <a:lnTo>
                        <a:pt x="2406650" y="2251075"/>
                      </a:lnTo>
                      <a:lnTo>
                        <a:pt x="2419350" y="2270125"/>
                      </a:lnTo>
                      <a:lnTo>
                        <a:pt x="2425700" y="2292350"/>
                      </a:lnTo>
                      <a:lnTo>
                        <a:pt x="2425700" y="2314575"/>
                      </a:lnTo>
                      <a:lnTo>
                        <a:pt x="2425700" y="2336800"/>
                      </a:lnTo>
                      <a:lnTo>
                        <a:pt x="2419350" y="2359025"/>
                      </a:lnTo>
                      <a:lnTo>
                        <a:pt x="2406650" y="2378075"/>
                      </a:lnTo>
                      <a:lnTo>
                        <a:pt x="2393950" y="2393950"/>
                      </a:lnTo>
                      <a:lnTo>
                        <a:pt x="2378075" y="2406650"/>
                      </a:lnTo>
                      <a:lnTo>
                        <a:pt x="2359025" y="2419350"/>
                      </a:lnTo>
                      <a:lnTo>
                        <a:pt x="2336800" y="2425700"/>
                      </a:lnTo>
                      <a:lnTo>
                        <a:pt x="2330450" y="2425700"/>
                      </a:lnTo>
                      <a:lnTo>
                        <a:pt x="2330450" y="3467100"/>
                      </a:lnTo>
                      <a:lnTo>
                        <a:pt x="2327275" y="3470275"/>
                      </a:lnTo>
                      <a:lnTo>
                        <a:pt x="2324100" y="3473450"/>
                      </a:lnTo>
                      <a:lnTo>
                        <a:pt x="2320925" y="3476625"/>
                      </a:lnTo>
                      <a:lnTo>
                        <a:pt x="2314575" y="3476625"/>
                      </a:lnTo>
                      <a:lnTo>
                        <a:pt x="2308225" y="3476625"/>
                      </a:lnTo>
                      <a:lnTo>
                        <a:pt x="2305050" y="3473450"/>
                      </a:lnTo>
                      <a:lnTo>
                        <a:pt x="2301875" y="3470275"/>
                      </a:lnTo>
                      <a:lnTo>
                        <a:pt x="2301875" y="3467100"/>
                      </a:lnTo>
                      <a:lnTo>
                        <a:pt x="2301875" y="2425700"/>
                      </a:lnTo>
                      <a:lnTo>
                        <a:pt x="2292350" y="2425700"/>
                      </a:lnTo>
                      <a:lnTo>
                        <a:pt x="2270125" y="2416175"/>
                      </a:lnTo>
                      <a:lnTo>
                        <a:pt x="2251075" y="2406650"/>
                      </a:lnTo>
                      <a:lnTo>
                        <a:pt x="2232025" y="2390775"/>
                      </a:lnTo>
                      <a:lnTo>
                        <a:pt x="1098550" y="2882900"/>
                      </a:lnTo>
                      <a:lnTo>
                        <a:pt x="1089025" y="2886075"/>
                      </a:lnTo>
                      <a:lnTo>
                        <a:pt x="1076325" y="2882900"/>
                      </a:lnTo>
                      <a:lnTo>
                        <a:pt x="1066800" y="2873375"/>
                      </a:lnTo>
                      <a:lnTo>
                        <a:pt x="1060450" y="2863850"/>
                      </a:lnTo>
                      <a:lnTo>
                        <a:pt x="1057275" y="2851150"/>
                      </a:lnTo>
                      <a:lnTo>
                        <a:pt x="1057275" y="2838450"/>
                      </a:lnTo>
                      <a:lnTo>
                        <a:pt x="1063625" y="2828925"/>
                      </a:lnTo>
                      <a:lnTo>
                        <a:pt x="1069975" y="2819400"/>
                      </a:lnTo>
                      <a:lnTo>
                        <a:pt x="2203450" y="2330450"/>
                      </a:lnTo>
                      <a:lnTo>
                        <a:pt x="2203450" y="2314575"/>
                      </a:lnTo>
                      <a:lnTo>
                        <a:pt x="2203450" y="2305050"/>
                      </a:lnTo>
                      <a:lnTo>
                        <a:pt x="1533525" y="2003425"/>
                      </a:lnTo>
                      <a:lnTo>
                        <a:pt x="1527175" y="1993900"/>
                      </a:lnTo>
                      <a:lnTo>
                        <a:pt x="1520825" y="1984375"/>
                      </a:lnTo>
                      <a:lnTo>
                        <a:pt x="1520825" y="1971675"/>
                      </a:lnTo>
                      <a:lnTo>
                        <a:pt x="1524000" y="1958975"/>
                      </a:lnTo>
                      <a:lnTo>
                        <a:pt x="1530350" y="1949450"/>
                      </a:lnTo>
                      <a:lnTo>
                        <a:pt x="1539875" y="1939925"/>
                      </a:lnTo>
                      <a:lnTo>
                        <a:pt x="1552575" y="1936750"/>
                      </a:lnTo>
                      <a:close/>
                      <a:moveTo>
                        <a:pt x="1093997" y="1385750"/>
                      </a:moveTo>
                      <a:cubicBezTo>
                        <a:pt x="1073620" y="1385750"/>
                        <a:pt x="1057352" y="1394378"/>
                        <a:pt x="1045191" y="1411632"/>
                      </a:cubicBezTo>
                      <a:cubicBezTo>
                        <a:pt x="1029908" y="1433653"/>
                        <a:pt x="1022267" y="1474325"/>
                        <a:pt x="1022267" y="1533648"/>
                      </a:cubicBezTo>
                      <a:cubicBezTo>
                        <a:pt x="1022267" y="1592972"/>
                        <a:pt x="1029210" y="1632452"/>
                        <a:pt x="1043096" y="1652090"/>
                      </a:cubicBezTo>
                      <a:cubicBezTo>
                        <a:pt x="1056982" y="1671727"/>
                        <a:pt x="1074113" y="1681546"/>
                        <a:pt x="1094490" y="1681546"/>
                      </a:cubicBezTo>
                      <a:cubicBezTo>
                        <a:pt x="1114867" y="1681546"/>
                        <a:pt x="1131999" y="1671686"/>
                        <a:pt x="1145885" y="1651966"/>
                      </a:cubicBezTo>
                      <a:cubicBezTo>
                        <a:pt x="1159771" y="1632247"/>
                        <a:pt x="1166714" y="1592807"/>
                        <a:pt x="1166714" y="1533648"/>
                      </a:cubicBezTo>
                      <a:cubicBezTo>
                        <a:pt x="1166714" y="1474160"/>
                        <a:pt x="1159771" y="1434639"/>
                        <a:pt x="1145885" y="1415083"/>
                      </a:cubicBezTo>
                      <a:cubicBezTo>
                        <a:pt x="1131999" y="1395528"/>
                        <a:pt x="1114703" y="1385750"/>
                        <a:pt x="1093997" y="1385750"/>
                      </a:cubicBezTo>
                      <a:close/>
                      <a:moveTo>
                        <a:pt x="3668996" y="1349022"/>
                      </a:moveTo>
                      <a:cubicBezTo>
                        <a:pt x="3703670" y="1349022"/>
                        <a:pt x="3731113" y="1358636"/>
                        <a:pt x="3751326" y="1377862"/>
                      </a:cubicBezTo>
                      <a:cubicBezTo>
                        <a:pt x="3771538" y="1397089"/>
                        <a:pt x="3781645" y="1420917"/>
                        <a:pt x="3781645" y="1449346"/>
                      </a:cubicBezTo>
                      <a:cubicBezTo>
                        <a:pt x="3781645" y="1463807"/>
                        <a:pt x="3778687" y="1478022"/>
                        <a:pt x="3772771" y="1491990"/>
                      </a:cubicBezTo>
                      <a:cubicBezTo>
                        <a:pt x="3766855" y="1505958"/>
                        <a:pt x="3757036" y="1520666"/>
                        <a:pt x="3743315" y="1536113"/>
                      </a:cubicBezTo>
                      <a:cubicBezTo>
                        <a:pt x="3729593" y="1551560"/>
                        <a:pt x="3706792" y="1572759"/>
                        <a:pt x="3674912" y="1599709"/>
                      </a:cubicBezTo>
                      <a:cubicBezTo>
                        <a:pt x="3648290" y="1622058"/>
                        <a:pt x="3631200" y="1637218"/>
                        <a:pt x="3623640" y="1645188"/>
                      </a:cubicBezTo>
                      <a:cubicBezTo>
                        <a:pt x="3616081" y="1653158"/>
                        <a:pt x="3609837" y="1661169"/>
                        <a:pt x="3604907" y="1669221"/>
                      </a:cubicBezTo>
                      <a:lnTo>
                        <a:pt x="3782138" y="1669221"/>
                      </a:lnTo>
                      <a:lnTo>
                        <a:pt x="3782138" y="1711865"/>
                      </a:lnTo>
                      <a:lnTo>
                        <a:pt x="3543283" y="1711865"/>
                      </a:lnTo>
                      <a:cubicBezTo>
                        <a:pt x="3542954" y="1701184"/>
                        <a:pt x="3544679" y="1690913"/>
                        <a:pt x="3548459" y="1681053"/>
                      </a:cubicBezTo>
                      <a:cubicBezTo>
                        <a:pt x="3554539" y="1664784"/>
                        <a:pt x="3564276" y="1648762"/>
                        <a:pt x="3577669" y="1632986"/>
                      </a:cubicBezTo>
                      <a:cubicBezTo>
                        <a:pt x="3591062" y="1617210"/>
                        <a:pt x="3610412" y="1598970"/>
                        <a:pt x="3635719" y="1578264"/>
                      </a:cubicBezTo>
                      <a:cubicBezTo>
                        <a:pt x="3674994" y="1546055"/>
                        <a:pt x="3701533" y="1520543"/>
                        <a:pt x="3715337" y="1501727"/>
                      </a:cubicBezTo>
                      <a:cubicBezTo>
                        <a:pt x="3729141" y="1482911"/>
                        <a:pt x="3736043" y="1465122"/>
                        <a:pt x="3736043" y="1448360"/>
                      </a:cubicBezTo>
                      <a:cubicBezTo>
                        <a:pt x="3736043" y="1430777"/>
                        <a:pt x="3729757" y="1415946"/>
                        <a:pt x="3717186" y="1403868"/>
                      </a:cubicBezTo>
                      <a:cubicBezTo>
                        <a:pt x="3704615" y="1391789"/>
                        <a:pt x="3688223" y="1385750"/>
                        <a:pt x="3668010" y="1385750"/>
                      </a:cubicBezTo>
                      <a:cubicBezTo>
                        <a:pt x="3646647" y="1385750"/>
                        <a:pt x="3629556" y="1392159"/>
                        <a:pt x="3616739" y="1404977"/>
                      </a:cubicBezTo>
                      <a:cubicBezTo>
                        <a:pt x="3603921" y="1417795"/>
                        <a:pt x="3597430" y="1435542"/>
                        <a:pt x="3597265" y="1458220"/>
                      </a:cubicBezTo>
                      <a:lnTo>
                        <a:pt x="3551663" y="1453537"/>
                      </a:lnTo>
                      <a:cubicBezTo>
                        <a:pt x="3554786" y="1419520"/>
                        <a:pt x="3566535" y="1393597"/>
                        <a:pt x="3586912" y="1375767"/>
                      </a:cubicBezTo>
                      <a:cubicBezTo>
                        <a:pt x="3607289" y="1357937"/>
                        <a:pt x="3634651" y="1349022"/>
                        <a:pt x="3668996" y="1349022"/>
                      </a:cubicBezTo>
                      <a:close/>
                      <a:moveTo>
                        <a:pt x="1094490" y="1349022"/>
                      </a:moveTo>
                      <a:cubicBezTo>
                        <a:pt x="1113881" y="1349022"/>
                        <a:pt x="1130890" y="1352925"/>
                        <a:pt x="1145515" y="1360731"/>
                      </a:cubicBezTo>
                      <a:cubicBezTo>
                        <a:pt x="1160141" y="1368536"/>
                        <a:pt x="1172219" y="1379793"/>
                        <a:pt x="1181750" y="1394501"/>
                      </a:cubicBezTo>
                      <a:cubicBezTo>
                        <a:pt x="1191281" y="1409208"/>
                        <a:pt x="1198758" y="1427121"/>
                        <a:pt x="1204181" y="1448237"/>
                      </a:cubicBezTo>
                      <a:cubicBezTo>
                        <a:pt x="1209604" y="1469354"/>
                        <a:pt x="1212316" y="1497824"/>
                        <a:pt x="1212316" y="1533648"/>
                      </a:cubicBezTo>
                      <a:cubicBezTo>
                        <a:pt x="1212316" y="1576046"/>
                        <a:pt x="1207961" y="1610267"/>
                        <a:pt x="1199251" y="1636314"/>
                      </a:cubicBezTo>
                      <a:cubicBezTo>
                        <a:pt x="1190542" y="1662360"/>
                        <a:pt x="1177519" y="1682491"/>
                        <a:pt x="1160182" y="1696706"/>
                      </a:cubicBezTo>
                      <a:cubicBezTo>
                        <a:pt x="1142845" y="1710920"/>
                        <a:pt x="1120948" y="1718028"/>
                        <a:pt x="1094490" y="1718028"/>
                      </a:cubicBezTo>
                      <a:cubicBezTo>
                        <a:pt x="1059652" y="1718028"/>
                        <a:pt x="1032291" y="1705538"/>
                        <a:pt x="1012407" y="1680560"/>
                      </a:cubicBezTo>
                      <a:cubicBezTo>
                        <a:pt x="988579" y="1650487"/>
                        <a:pt x="976665" y="1601517"/>
                        <a:pt x="976665" y="1533648"/>
                      </a:cubicBezTo>
                      <a:cubicBezTo>
                        <a:pt x="976665" y="1490922"/>
                        <a:pt x="981061" y="1456536"/>
                        <a:pt x="989853" y="1430489"/>
                      </a:cubicBezTo>
                      <a:cubicBezTo>
                        <a:pt x="998644" y="1404443"/>
                        <a:pt x="1011709" y="1384353"/>
                        <a:pt x="1029045" y="1370221"/>
                      </a:cubicBezTo>
                      <a:cubicBezTo>
                        <a:pt x="1046382" y="1356088"/>
                        <a:pt x="1068197" y="1349022"/>
                        <a:pt x="1094490" y="1349022"/>
                      </a:cubicBezTo>
                      <a:close/>
                      <a:moveTo>
                        <a:pt x="838971" y="1349022"/>
                      </a:moveTo>
                      <a:lnTo>
                        <a:pt x="867565" y="1349022"/>
                      </a:lnTo>
                      <a:lnTo>
                        <a:pt x="867565" y="1711865"/>
                      </a:lnTo>
                      <a:lnTo>
                        <a:pt x="823195" y="1711865"/>
                      </a:lnTo>
                      <a:lnTo>
                        <a:pt x="823195" y="1429134"/>
                      </a:lnTo>
                      <a:cubicBezTo>
                        <a:pt x="812514" y="1439322"/>
                        <a:pt x="798505" y="1449511"/>
                        <a:pt x="781168" y="1459699"/>
                      </a:cubicBezTo>
                      <a:cubicBezTo>
                        <a:pt x="763831" y="1469888"/>
                        <a:pt x="748260" y="1477529"/>
                        <a:pt x="734456" y="1482623"/>
                      </a:cubicBezTo>
                      <a:lnTo>
                        <a:pt x="734456" y="1439733"/>
                      </a:lnTo>
                      <a:cubicBezTo>
                        <a:pt x="759270" y="1428065"/>
                        <a:pt x="780962" y="1413933"/>
                        <a:pt x="799532" y="1397335"/>
                      </a:cubicBezTo>
                      <a:cubicBezTo>
                        <a:pt x="818101" y="1380738"/>
                        <a:pt x="831247" y="1364634"/>
                        <a:pt x="838971" y="1349022"/>
                      </a:cubicBezTo>
                      <a:close/>
                      <a:moveTo>
                        <a:pt x="3115715" y="777254"/>
                      </a:moveTo>
                      <a:lnTo>
                        <a:pt x="3144309" y="777254"/>
                      </a:lnTo>
                      <a:lnTo>
                        <a:pt x="3144309" y="1140097"/>
                      </a:lnTo>
                      <a:lnTo>
                        <a:pt x="3099939" y="1140097"/>
                      </a:lnTo>
                      <a:lnTo>
                        <a:pt x="3099939" y="857366"/>
                      </a:lnTo>
                      <a:cubicBezTo>
                        <a:pt x="3089258" y="867554"/>
                        <a:pt x="3075249" y="877743"/>
                        <a:pt x="3057912" y="887931"/>
                      </a:cubicBezTo>
                      <a:cubicBezTo>
                        <a:pt x="3040575" y="898120"/>
                        <a:pt x="3025004" y="905761"/>
                        <a:pt x="3011200" y="910855"/>
                      </a:cubicBezTo>
                      <a:lnTo>
                        <a:pt x="3011200" y="867965"/>
                      </a:lnTo>
                      <a:cubicBezTo>
                        <a:pt x="3036014" y="856297"/>
                        <a:pt x="3057706" y="842165"/>
                        <a:pt x="3076276" y="825568"/>
                      </a:cubicBezTo>
                      <a:cubicBezTo>
                        <a:pt x="3094845" y="808970"/>
                        <a:pt x="3107991" y="792866"/>
                        <a:pt x="3115715" y="777254"/>
                      </a:cubicBezTo>
                      <a:close/>
                      <a:moveTo>
                        <a:pt x="1667915" y="777254"/>
                      </a:moveTo>
                      <a:lnTo>
                        <a:pt x="1696508" y="777254"/>
                      </a:lnTo>
                      <a:lnTo>
                        <a:pt x="1696508" y="1140097"/>
                      </a:lnTo>
                      <a:lnTo>
                        <a:pt x="1652139" y="1140097"/>
                      </a:lnTo>
                      <a:lnTo>
                        <a:pt x="1652139" y="857366"/>
                      </a:lnTo>
                      <a:cubicBezTo>
                        <a:pt x="1641457" y="867554"/>
                        <a:pt x="1627448" y="877743"/>
                        <a:pt x="1610111" y="887931"/>
                      </a:cubicBezTo>
                      <a:cubicBezTo>
                        <a:pt x="1592774" y="898120"/>
                        <a:pt x="1577204" y="905761"/>
                        <a:pt x="1563400" y="910856"/>
                      </a:cubicBezTo>
                      <a:lnTo>
                        <a:pt x="1563400" y="867965"/>
                      </a:lnTo>
                      <a:cubicBezTo>
                        <a:pt x="1588214" y="856297"/>
                        <a:pt x="1609906" y="842165"/>
                        <a:pt x="1628475" y="825568"/>
                      </a:cubicBezTo>
                      <a:cubicBezTo>
                        <a:pt x="1647045" y="808970"/>
                        <a:pt x="1660191" y="792866"/>
                        <a:pt x="1667915" y="777254"/>
                      </a:cubicBezTo>
                      <a:close/>
                      <a:moveTo>
                        <a:pt x="1429790" y="777254"/>
                      </a:moveTo>
                      <a:lnTo>
                        <a:pt x="1458383" y="777254"/>
                      </a:lnTo>
                      <a:lnTo>
                        <a:pt x="1458383" y="1140097"/>
                      </a:lnTo>
                      <a:lnTo>
                        <a:pt x="1414014" y="1140097"/>
                      </a:lnTo>
                      <a:lnTo>
                        <a:pt x="1414014" y="857366"/>
                      </a:lnTo>
                      <a:cubicBezTo>
                        <a:pt x="1403332" y="867554"/>
                        <a:pt x="1389323" y="877743"/>
                        <a:pt x="1371986" y="887931"/>
                      </a:cubicBezTo>
                      <a:cubicBezTo>
                        <a:pt x="1354649" y="898120"/>
                        <a:pt x="1339079" y="905761"/>
                        <a:pt x="1325275" y="910856"/>
                      </a:cubicBezTo>
                      <a:lnTo>
                        <a:pt x="1325275" y="867965"/>
                      </a:lnTo>
                      <a:cubicBezTo>
                        <a:pt x="1350089" y="856297"/>
                        <a:pt x="1371781" y="842165"/>
                        <a:pt x="1390350" y="825568"/>
                      </a:cubicBezTo>
                      <a:cubicBezTo>
                        <a:pt x="1408919" y="808970"/>
                        <a:pt x="1422066" y="792866"/>
                        <a:pt x="1429790" y="777254"/>
                      </a:cubicBezTo>
                      <a:close/>
                      <a:moveTo>
                        <a:pt x="2449527" y="567973"/>
                      </a:moveTo>
                      <a:cubicBezTo>
                        <a:pt x="2484201" y="567973"/>
                        <a:pt x="2511644" y="577587"/>
                        <a:pt x="2531857" y="596813"/>
                      </a:cubicBezTo>
                      <a:cubicBezTo>
                        <a:pt x="2552070" y="616040"/>
                        <a:pt x="2562176" y="639868"/>
                        <a:pt x="2562176" y="668297"/>
                      </a:cubicBezTo>
                      <a:cubicBezTo>
                        <a:pt x="2562176" y="682759"/>
                        <a:pt x="2559218" y="696973"/>
                        <a:pt x="2553302" y="710941"/>
                      </a:cubicBezTo>
                      <a:cubicBezTo>
                        <a:pt x="2547386" y="724909"/>
                        <a:pt x="2537568" y="739617"/>
                        <a:pt x="2523846" y="755064"/>
                      </a:cubicBezTo>
                      <a:cubicBezTo>
                        <a:pt x="2510124" y="770511"/>
                        <a:pt x="2487323" y="791710"/>
                        <a:pt x="2455443" y="818660"/>
                      </a:cubicBezTo>
                      <a:cubicBezTo>
                        <a:pt x="2428822" y="841009"/>
                        <a:pt x="2411731" y="856169"/>
                        <a:pt x="2404172" y="864139"/>
                      </a:cubicBezTo>
                      <a:cubicBezTo>
                        <a:pt x="2396613" y="872109"/>
                        <a:pt x="2390368" y="880120"/>
                        <a:pt x="2385438" y="888172"/>
                      </a:cubicBezTo>
                      <a:lnTo>
                        <a:pt x="2562669" y="888172"/>
                      </a:lnTo>
                      <a:lnTo>
                        <a:pt x="2562669" y="930816"/>
                      </a:lnTo>
                      <a:lnTo>
                        <a:pt x="2323814" y="930816"/>
                      </a:lnTo>
                      <a:cubicBezTo>
                        <a:pt x="2323485" y="920135"/>
                        <a:pt x="2325211" y="909864"/>
                        <a:pt x="2328990" y="900004"/>
                      </a:cubicBezTo>
                      <a:cubicBezTo>
                        <a:pt x="2335071" y="883735"/>
                        <a:pt x="2344807" y="867713"/>
                        <a:pt x="2358200" y="851937"/>
                      </a:cubicBezTo>
                      <a:cubicBezTo>
                        <a:pt x="2371593" y="836161"/>
                        <a:pt x="2390943" y="817921"/>
                        <a:pt x="2416250" y="797215"/>
                      </a:cubicBezTo>
                      <a:cubicBezTo>
                        <a:pt x="2455525" y="765006"/>
                        <a:pt x="2482065" y="739494"/>
                        <a:pt x="2495869" y="720678"/>
                      </a:cubicBezTo>
                      <a:cubicBezTo>
                        <a:pt x="2509672" y="701862"/>
                        <a:pt x="2516574" y="684073"/>
                        <a:pt x="2516574" y="667311"/>
                      </a:cubicBezTo>
                      <a:cubicBezTo>
                        <a:pt x="2516574" y="649728"/>
                        <a:pt x="2510289" y="634897"/>
                        <a:pt x="2497717" y="622819"/>
                      </a:cubicBezTo>
                      <a:cubicBezTo>
                        <a:pt x="2485146" y="610740"/>
                        <a:pt x="2468754" y="604701"/>
                        <a:pt x="2448541" y="604701"/>
                      </a:cubicBezTo>
                      <a:cubicBezTo>
                        <a:pt x="2427178" y="604701"/>
                        <a:pt x="2410088" y="611110"/>
                        <a:pt x="2397270" y="623928"/>
                      </a:cubicBezTo>
                      <a:cubicBezTo>
                        <a:pt x="2384452" y="636746"/>
                        <a:pt x="2377961" y="654494"/>
                        <a:pt x="2377797" y="677171"/>
                      </a:cubicBezTo>
                      <a:lnTo>
                        <a:pt x="2332195" y="672488"/>
                      </a:lnTo>
                      <a:cubicBezTo>
                        <a:pt x="2335317" y="638471"/>
                        <a:pt x="2347067" y="612548"/>
                        <a:pt x="2367444" y="594718"/>
                      </a:cubicBezTo>
                      <a:cubicBezTo>
                        <a:pt x="2387821" y="576888"/>
                        <a:pt x="2415182" y="567973"/>
                        <a:pt x="2449527" y="567973"/>
                      </a:cubicBezTo>
                      <a:close/>
                      <a:moveTo>
                        <a:pt x="2191790" y="567973"/>
                      </a:moveTo>
                      <a:lnTo>
                        <a:pt x="2220383" y="567973"/>
                      </a:lnTo>
                      <a:lnTo>
                        <a:pt x="2220383" y="930816"/>
                      </a:lnTo>
                      <a:lnTo>
                        <a:pt x="2176014" y="930816"/>
                      </a:lnTo>
                      <a:lnTo>
                        <a:pt x="2176014" y="648084"/>
                      </a:lnTo>
                      <a:cubicBezTo>
                        <a:pt x="2165332" y="658273"/>
                        <a:pt x="2151323" y="668462"/>
                        <a:pt x="2133986" y="678650"/>
                      </a:cubicBezTo>
                      <a:cubicBezTo>
                        <a:pt x="2116649" y="688839"/>
                        <a:pt x="2101079" y="696480"/>
                        <a:pt x="2087275" y="701574"/>
                      </a:cubicBezTo>
                      <a:lnTo>
                        <a:pt x="2087275" y="658684"/>
                      </a:lnTo>
                      <a:cubicBezTo>
                        <a:pt x="2112089" y="647016"/>
                        <a:pt x="2133781" y="632884"/>
                        <a:pt x="2152350" y="616287"/>
                      </a:cubicBezTo>
                      <a:cubicBezTo>
                        <a:pt x="2170919" y="599689"/>
                        <a:pt x="2184066" y="583585"/>
                        <a:pt x="2191790" y="567973"/>
                      </a:cubicBezTo>
                      <a:close/>
                      <a:moveTo>
                        <a:pt x="2298700" y="288925"/>
                      </a:moveTo>
                      <a:lnTo>
                        <a:pt x="2197100" y="292100"/>
                      </a:lnTo>
                      <a:lnTo>
                        <a:pt x="2092325" y="298450"/>
                      </a:lnTo>
                      <a:lnTo>
                        <a:pt x="1993900" y="311150"/>
                      </a:lnTo>
                      <a:lnTo>
                        <a:pt x="1892300" y="330200"/>
                      </a:lnTo>
                      <a:lnTo>
                        <a:pt x="1797050" y="352425"/>
                      </a:lnTo>
                      <a:lnTo>
                        <a:pt x="1701800" y="377825"/>
                      </a:lnTo>
                      <a:lnTo>
                        <a:pt x="1606550" y="409575"/>
                      </a:lnTo>
                      <a:lnTo>
                        <a:pt x="1514475" y="447675"/>
                      </a:lnTo>
                      <a:lnTo>
                        <a:pt x="1425575" y="485775"/>
                      </a:lnTo>
                      <a:lnTo>
                        <a:pt x="1339850" y="530225"/>
                      </a:lnTo>
                      <a:lnTo>
                        <a:pt x="1254125" y="581025"/>
                      </a:lnTo>
                      <a:lnTo>
                        <a:pt x="1174750" y="631825"/>
                      </a:lnTo>
                      <a:lnTo>
                        <a:pt x="1095375" y="688975"/>
                      </a:lnTo>
                      <a:lnTo>
                        <a:pt x="1019175" y="746125"/>
                      </a:lnTo>
                      <a:lnTo>
                        <a:pt x="946150" y="809625"/>
                      </a:lnTo>
                      <a:lnTo>
                        <a:pt x="876300" y="876300"/>
                      </a:lnTo>
                      <a:lnTo>
                        <a:pt x="809625" y="946150"/>
                      </a:lnTo>
                      <a:lnTo>
                        <a:pt x="746125" y="1019175"/>
                      </a:lnTo>
                      <a:lnTo>
                        <a:pt x="685800" y="1095375"/>
                      </a:lnTo>
                      <a:lnTo>
                        <a:pt x="631825" y="1174750"/>
                      </a:lnTo>
                      <a:lnTo>
                        <a:pt x="577850" y="1257300"/>
                      </a:lnTo>
                      <a:lnTo>
                        <a:pt x="530225" y="1339850"/>
                      </a:lnTo>
                      <a:lnTo>
                        <a:pt x="485775" y="1428750"/>
                      </a:lnTo>
                      <a:lnTo>
                        <a:pt x="444500" y="1517650"/>
                      </a:lnTo>
                      <a:lnTo>
                        <a:pt x="409575" y="1609725"/>
                      </a:lnTo>
                      <a:lnTo>
                        <a:pt x="377825" y="1701800"/>
                      </a:lnTo>
                      <a:lnTo>
                        <a:pt x="349250" y="1797050"/>
                      </a:lnTo>
                      <a:lnTo>
                        <a:pt x="327025" y="1895475"/>
                      </a:lnTo>
                      <a:lnTo>
                        <a:pt x="311150" y="1993900"/>
                      </a:lnTo>
                      <a:lnTo>
                        <a:pt x="298450" y="2095500"/>
                      </a:lnTo>
                      <a:lnTo>
                        <a:pt x="288925" y="2197100"/>
                      </a:lnTo>
                      <a:lnTo>
                        <a:pt x="285750" y="2301875"/>
                      </a:lnTo>
                      <a:lnTo>
                        <a:pt x="288925" y="2403475"/>
                      </a:lnTo>
                      <a:lnTo>
                        <a:pt x="298450" y="2505075"/>
                      </a:lnTo>
                      <a:lnTo>
                        <a:pt x="311150" y="2606675"/>
                      </a:lnTo>
                      <a:lnTo>
                        <a:pt x="327025" y="2705100"/>
                      </a:lnTo>
                      <a:lnTo>
                        <a:pt x="349250" y="2803525"/>
                      </a:lnTo>
                      <a:lnTo>
                        <a:pt x="377825" y="2898775"/>
                      </a:lnTo>
                      <a:lnTo>
                        <a:pt x="409575" y="2990850"/>
                      </a:lnTo>
                      <a:lnTo>
                        <a:pt x="444500" y="3082925"/>
                      </a:lnTo>
                      <a:lnTo>
                        <a:pt x="485775" y="3171825"/>
                      </a:lnTo>
                      <a:lnTo>
                        <a:pt x="530225" y="3260725"/>
                      </a:lnTo>
                      <a:lnTo>
                        <a:pt x="577850" y="3343275"/>
                      </a:lnTo>
                      <a:lnTo>
                        <a:pt x="631825" y="3425825"/>
                      </a:lnTo>
                      <a:lnTo>
                        <a:pt x="685800" y="3505200"/>
                      </a:lnTo>
                      <a:lnTo>
                        <a:pt x="746125" y="3581400"/>
                      </a:lnTo>
                      <a:lnTo>
                        <a:pt x="809625" y="3654425"/>
                      </a:lnTo>
                      <a:lnTo>
                        <a:pt x="876300" y="3724275"/>
                      </a:lnTo>
                      <a:lnTo>
                        <a:pt x="946150" y="3790950"/>
                      </a:lnTo>
                      <a:lnTo>
                        <a:pt x="1019175" y="3854450"/>
                      </a:lnTo>
                      <a:lnTo>
                        <a:pt x="1095375" y="3911600"/>
                      </a:lnTo>
                      <a:lnTo>
                        <a:pt x="1174750" y="3968750"/>
                      </a:lnTo>
                      <a:lnTo>
                        <a:pt x="1254125" y="4022725"/>
                      </a:lnTo>
                      <a:lnTo>
                        <a:pt x="1339850" y="4070350"/>
                      </a:lnTo>
                      <a:lnTo>
                        <a:pt x="1425575" y="4114800"/>
                      </a:lnTo>
                      <a:lnTo>
                        <a:pt x="1514475" y="4156075"/>
                      </a:lnTo>
                      <a:lnTo>
                        <a:pt x="1606550" y="4191000"/>
                      </a:lnTo>
                      <a:lnTo>
                        <a:pt x="1701800" y="4222750"/>
                      </a:lnTo>
                      <a:lnTo>
                        <a:pt x="1797050" y="4248150"/>
                      </a:lnTo>
                      <a:lnTo>
                        <a:pt x="1892300" y="4270375"/>
                      </a:lnTo>
                      <a:lnTo>
                        <a:pt x="1993900" y="4289425"/>
                      </a:lnTo>
                      <a:lnTo>
                        <a:pt x="2092325" y="4302125"/>
                      </a:lnTo>
                      <a:lnTo>
                        <a:pt x="2197100" y="4311650"/>
                      </a:lnTo>
                      <a:lnTo>
                        <a:pt x="2298700" y="4311650"/>
                      </a:lnTo>
                      <a:lnTo>
                        <a:pt x="2403475" y="4311650"/>
                      </a:lnTo>
                      <a:lnTo>
                        <a:pt x="2505075" y="4302125"/>
                      </a:lnTo>
                      <a:lnTo>
                        <a:pt x="2606675" y="4289425"/>
                      </a:lnTo>
                      <a:lnTo>
                        <a:pt x="2705100" y="4270375"/>
                      </a:lnTo>
                      <a:lnTo>
                        <a:pt x="2803525" y="4248150"/>
                      </a:lnTo>
                      <a:lnTo>
                        <a:pt x="2898775" y="4222750"/>
                      </a:lnTo>
                      <a:lnTo>
                        <a:pt x="2990850" y="4191000"/>
                      </a:lnTo>
                      <a:lnTo>
                        <a:pt x="3082925" y="4156075"/>
                      </a:lnTo>
                      <a:lnTo>
                        <a:pt x="3171825" y="4114800"/>
                      </a:lnTo>
                      <a:lnTo>
                        <a:pt x="3257550" y="4070350"/>
                      </a:lnTo>
                      <a:lnTo>
                        <a:pt x="3343275" y="4022725"/>
                      </a:lnTo>
                      <a:lnTo>
                        <a:pt x="3425825" y="3968750"/>
                      </a:lnTo>
                      <a:lnTo>
                        <a:pt x="3502025" y="3911600"/>
                      </a:lnTo>
                      <a:lnTo>
                        <a:pt x="3578225" y="3854450"/>
                      </a:lnTo>
                      <a:lnTo>
                        <a:pt x="3651250" y="3790950"/>
                      </a:lnTo>
                      <a:lnTo>
                        <a:pt x="3721100" y="3724275"/>
                      </a:lnTo>
                      <a:lnTo>
                        <a:pt x="3787775" y="3654425"/>
                      </a:lnTo>
                      <a:lnTo>
                        <a:pt x="3851275" y="3581400"/>
                      </a:lnTo>
                      <a:lnTo>
                        <a:pt x="3911600" y="3505200"/>
                      </a:lnTo>
                      <a:lnTo>
                        <a:pt x="3968750" y="3425825"/>
                      </a:lnTo>
                      <a:lnTo>
                        <a:pt x="4019550" y="3343275"/>
                      </a:lnTo>
                      <a:lnTo>
                        <a:pt x="4067175" y="3260725"/>
                      </a:lnTo>
                      <a:lnTo>
                        <a:pt x="4111625" y="3171825"/>
                      </a:lnTo>
                      <a:lnTo>
                        <a:pt x="4152900" y="3082925"/>
                      </a:lnTo>
                      <a:lnTo>
                        <a:pt x="4187825" y="2990850"/>
                      </a:lnTo>
                      <a:lnTo>
                        <a:pt x="4219575" y="2898775"/>
                      </a:lnTo>
                      <a:lnTo>
                        <a:pt x="4248150" y="2803525"/>
                      </a:lnTo>
                      <a:lnTo>
                        <a:pt x="4270375" y="2705100"/>
                      </a:lnTo>
                      <a:lnTo>
                        <a:pt x="4289425" y="2606675"/>
                      </a:lnTo>
                      <a:lnTo>
                        <a:pt x="4302125" y="2505075"/>
                      </a:lnTo>
                      <a:lnTo>
                        <a:pt x="4308475" y="2403475"/>
                      </a:lnTo>
                      <a:lnTo>
                        <a:pt x="4311650" y="2301875"/>
                      </a:lnTo>
                      <a:lnTo>
                        <a:pt x="4308475" y="2197100"/>
                      </a:lnTo>
                      <a:lnTo>
                        <a:pt x="4302125" y="2095500"/>
                      </a:lnTo>
                      <a:lnTo>
                        <a:pt x="4289425" y="1993900"/>
                      </a:lnTo>
                      <a:lnTo>
                        <a:pt x="4270375" y="1895475"/>
                      </a:lnTo>
                      <a:lnTo>
                        <a:pt x="4248150" y="1797050"/>
                      </a:lnTo>
                      <a:lnTo>
                        <a:pt x="4219575" y="1701800"/>
                      </a:lnTo>
                      <a:lnTo>
                        <a:pt x="4187825" y="1609725"/>
                      </a:lnTo>
                      <a:lnTo>
                        <a:pt x="4152900" y="1517650"/>
                      </a:lnTo>
                      <a:lnTo>
                        <a:pt x="4111625" y="1428750"/>
                      </a:lnTo>
                      <a:lnTo>
                        <a:pt x="4067175" y="1339850"/>
                      </a:lnTo>
                      <a:lnTo>
                        <a:pt x="4019550" y="1257300"/>
                      </a:lnTo>
                      <a:lnTo>
                        <a:pt x="3968750" y="1174750"/>
                      </a:lnTo>
                      <a:lnTo>
                        <a:pt x="3911600" y="1095375"/>
                      </a:lnTo>
                      <a:lnTo>
                        <a:pt x="3851275" y="1019175"/>
                      </a:lnTo>
                      <a:lnTo>
                        <a:pt x="3787775" y="946150"/>
                      </a:lnTo>
                      <a:lnTo>
                        <a:pt x="3721100" y="876300"/>
                      </a:lnTo>
                      <a:lnTo>
                        <a:pt x="3651250" y="809625"/>
                      </a:lnTo>
                      <a:lnTo>
                        <a:pt x="3578225" y="746125"/>
                      </a:lnTo>
                      <a:lnTo>
                        <a:pt x="3502025" y="688975"/>
                      </a:lnTo>
                      <a:lnTo>
                        <a:pt x="3425825" y="631825"/>
                      </a:lnTo>
                      <a:lnTo>
                        <a:pt x="3343275" y="581025"/>
                      </a:lnTo>
                      <a:lnTo>
                        <a:pt x="3257550" y="530225"/>
                      </a:lnTo>
                      <a:lnTo>
                        <a:pt x="3171825" y="485775"/>
                      </a:lnTo>
                      <a:lnTo>
                        <a:pt x="3082925" y="447675"/>
                      </a:lnTo>
                      <a:lnTo>
                        <a:pt x="2990850" y="409575"/>
                      </a:lnTo>
                      <a:lnTo>
                        <a:pt x="2898775" y="377825"/>
                      </a:lnTo>
                      <a:lnTo>
                        <a:pt x="2803525" y="352425"/>
                      </a:lnTo>
                      <a:lnTo>
                        <a:pt x="2705100" y="330200"/>
                      </a:lnTo>
                      <a:lnTo>
                        <a:pt x="2606675" y="311150"/>
                      </a:lnTo>
                      <a:lnTo>
                        <a:pt x="2505075" y="298450"/>
                      </a:lnTo>
                      <a:lnTo>
                        <a:pt x="2403475" y="292100"/>
                      </a:lnTo>
                      <a:lnTo>
                        <a:pt x="2298700" y="288925"/>
                      </a:lnTo>
                      <a:close/>
                      <a:moveTo>
                        <a:pt x="1146175" y="0"/>
                      </a:moveTo>
                      <a:lnTo>
                        <a:pt x="1285875" y="0"/>
                      </a:lnTo>
                      <a:lnTo>
                        <a:pt x="1454150" y="0"/>
                      </a:lnTo>
                      <a:lnTo>
                        <a:pt x="3175000" y="0"/>
                      </a:lnTo>
                      <a:lnTo>
                        <a:pt x="3343275" y="0"/>
                      </a:lnTo>
                      <a:lnTo>
                        <a:pt x="3482975" y="0"/>
                      </a:lnTo>
                      <a:lnTo>
                        <a:pt x="3562350" y="3175"/>
                      </a:lnTo>
                      <a:lnTo>
                        <a:pt x="3638550" y="9525"/>
                      </a:lnTo>
                      <a:lnTo>
                        <a:pt x="3714750" y="15875"/>
                      </a:lnTo>
                      <a:lnTo>
                        <a:pt x="3787775" y="28575"/>
                      </a:lnTo>
                      <a:lnTo>
                        <a:pt x="3860800" y="44450"/>
                      </a:lnTo>
                      <a:lnTo>
                        <a:pt x="3933825" y="63500"/>
                      </a:lnTo>
                      <a:lnTo>
                        <a:pt x="4003675" y="88900"/>
                      </a:lnTo>
                      <a:lnTo>
                        <a:pt x="4076700" y="120650"/>
                      </a:lnTo>
                      <a:lnTo>
                        <a:pt x="4108450" y="139700"/>
                      </a:lnTo>
                      <a:lnTo>
                        <a:pt x="4143375" y="158750"/>
                      </a:lnTo>
                      <a:lnTo>
                        <a:pt x="4206875" y="203200"/>
                      </a:lnTo>
                      <a:lnTo>
                        <a:pt x="4267200" y="254000"/>
                      </a:lnTo>
                      <a:lnTo>
                        <a:pt x="4324350" y="304800"/>
                      </a:lnTo>
                      <a:lnTo>
                        <a:pt x="4375150" y="361950"/>
                      </a:lnTo>
                      <a:lnTo>
                        <a:pt x="4425950" y="422275"/>
                      </a:lnTo>
                      <a:lnTo>
                        <a:pt x="4470400" y="485775"/>
                      </a:lnTo>
                      <a:lnTo>
                        <a:pt x="4489450" y="517525"/>
                      </a:lnTo>
                      <a:lnTo>
                        <a:pt x="4508500" y="552450"/>
                      </a:lnTo>
                      <a:lnTo>
                        <a:pt x="4540250" y="622300"/>
                      </a:lnTo>
                      <a:lnTo>
                        <a:pt x="4565650" y="695325"/>
                      </a:lnTo>
                      <a:lnTo>
                        <a:pt x="4584700" y="768350"/>
                      </a:lnTo>
                      <a:lnTo>
                        <a:pt x="4600575" y="841375"/>
                      </a:lnTo>
                      <a:lnTo>
                        <a:pt x="4613275" y="914400"/>
                      </a:lnTo>
                      <a:lnTo>
                        <a:pt x="4619625" y="990600"/>
                      </a:lnTo>
                      <a:lnTo>
                        <a:pt x="4625975" y="1066800"/>
                      </a:lnTo>
                      <a:lnTo>
                        <a:pt x="4625975" y="1146175"/>
                      </a:lnTo>
                      <a:lnTo>
                        <a:pt x="4629150" y="1282700"/>
                      </a:lnTo>
                      <a:lnTo>
                        <a:pt x="4629150" y="1454150"/>
                      </a:lnTo>
                      <a:lnTo>
                        <a:pt x="4629150" y="3175000"/>
                      </a:lnTo>
                      <a:lnTo>
                        <a:pt x="4629150" y="3343275"/>
                      </a:lnTo>
                      <a:lnTo>
                        <a:pt x="4625975" y="3482975"/>
                      </a:lnTo>
                      <a:lnTo>
                        <a:pt x="4625975" y="3562350"/>
                      </a:lnTo>
                      <a:lnTo>
                        <a:pt x="4619625" y="3638550"/>
                      </a:lnTo>
                      <a:lnTo>
                        <a:pt x="4613275" y="3714750"/>
                      </a:lnTo>
                      <a:lnTo>
                        <a:pt x="4600575" y="3787775"/>
                      </a:lnTo>
                      <a:lnTo>
                        <a:pt x="4584700" y="3860800"/>
                      </a:lnTo>
                      <a:lnTo>
                        <a:pt x="4565650" y="3933825"/>
                      </a:lnTo>
                      <a:lnTo>
                        <a:pt x="4540250" y="4003675"/>
                      </a:lnTo>
                      <a:lnTo>
                        <a:pt x="4508500" y="4073525"/>
                      </a:lnTo>
                      <a:lnTo>
                        <a:pt x="4489450" y="4108450"/>
                      </a:lnTo>
                      <a:lnTo>
                        <a:pt x="4470400" y="4143375"/>
                      </a:lnTo>
                      <a:lnTo>
                        <a:pt x="4425950" y="4206875"/>
                      </a:lnTo>
                      <a:lnTo>
                        <a:pt x="4375150" y="4267200"/>
                      </a:lnTo>
                      <a:lnTo>
                        <a:pt x="4324350" y="4324350"/>
                      </a:lnTo>
                      <a:lnTo>
                        <a:pt x="4267200" y="4375150"/>
                      </a:lnTo>
                      <a:lnTo>
                        <a:pt x="4206875" y="4425950"/>
                      </a:lnTo>
                      <a:lnTo>
                        <a:pt x="4143375" y="4470400"/>
                      </a:lnTo>
                      <a:lnTo>
                        <a:pt x="4108450" y="4489450"/>
                      </a:lnTo>
                      <a:lnTo>
                        <a:pt x="4076700" y="4508500"/>
                      </a:lnTo>
                      <a:lnTo>
                        <a:pt x="4003675" y="4540250"/>
                      </a:lnTo>
                      <a:lnTo>
                        <a:pt x="3933825" y="4565650"/>
                      </a:lnTo>
                      <a:lnTo>
                        <a:pt x="3860800" y="4584700"/>
                      </a:lnTo>
                      <a:lnTo>
                        <a:pt x="3787775" y="4600575"/>
                      </a:lnTo>
                      <a:lnTo>
                        <a:pt x="3714750" y="4613275"/>
                      </a:lnTo>
                      <a:lnTo>
                        <a:pt x="3638550" y="4619625"/>
                      </a:lnTo>
                      <a:lnTo>
                        <a:pt x="3562350" y="4625975"/>
                      </a:lnTo>
                      <a:lnTo>
                        <a:pt x="3482975" y="4625975"/>
                      </a:lnTo>
                      <a:lnTo>
                        <a:pt x="3343275" y="4629150"/>
                      </a:lnTo>
                      <a:lnTo>
                        <a:pt x="3175000" y="4629150"/>
                      </a:lnTo>
                      <a:lnTo>
                        <a:pt x="1454150" y="4629150"/>
                      </a:lnTo>
                      <a:lnTo>
                        <a:pt x="1285875" y="4629150"/>
                      </a:lnTo>
                      <a:lnTo>
                        <a:pt x="1146175" y="4625975"/>
                      </a:lnTo>
                      <a:lnTo>
                        <a:pt x="1066800" y="4625975"/>
                      </a:lnTo>
                      <a:lnTo>
                        <a:pt x="990600" y="4619625"/>
                      </a:lnTo>
                      <a:lnTo>
                        <a:pt x="914400" y="4613275"/>
                      </a:lnTo>
                      <a:lnTo>
                        <a:pt x="841375" y="4600575"/>
                      </a:lnTo>
                      <a:lnTo>
                        <a:pt x="768350" y="4584700"/>
                      </a:lnTo>
                      <a:lnTo>
                        <a:pt x="695325" y="4565650"/>
                      </a:lnTo>
                      <a:lnTo>
                        <a:pt x="625475" y="4540250"/>
                      </a:lnTo>
                      <a:lnTo>
                        <a:pt x="555625" y="4508500"/>
                      </a:lnTo>
                      <a:lnTo>
                        <a:pt x="520700" y="4489450"/>
                      </a:lnTo>
                      <a:lnTo>
                        <a:pt x="485775" y="4470400"/>
                      </a:lnTo>
                      <a:lnTo>
                        <a:pt x="422275" y="4425950"/>
                      </a:lnTo>
                      <a:lnTo>
                        <a:pt x="361950" y="4375150"/>
                      </a:lnTo>
                      <a:lnTo>
                        <a:pt x="304800" y="4324350"/>
                      </a:lnTo>
                      <a:lnTo>
                        <a:pt x="254000" y="4267200"/>
                      </a:lnTo>
                      <a:lnTo>
                        <a:pt x="203200" y="4206875"/>
                      </a:lnTo>
                      <a:lnTo>
                        <a:pt x="158750" y="4143375"/>
                      </a:lnTo>
                      <a:lnTo>
                        <a:pt x="139700" y="4108450"/>
                      </a:lnTo>
                      <a:lnTo>
                        <a:pt x="120650" y="4073525"/>
                      </a:lnTo>
                      <a:lnTo>
                        <a:pt x="88900" y="4003675"/>
                      </a:lnTo>
                      <a:lnTo>
                        <a:pt x="63500" y="3933825"/>
                      </a:lnTo>
                      <a:lnTo>
                        <a:pt x="44450" y="3860800"/>
                      </a:lnTo>
                      <a:lnTo>
                        <a:pt x="28575" y="3787775"/>
                      </a:lnTo>
                      <a:lnTo>
                        <a:pt x="15875" y="3714750"/>
                      </a:lnTo>
                      <a:lnTo>
                        <a:pt x="9525" y="3638550"/>
                      </a:lnTo>
                      <a:lnTo>
                        <a:pt x="3175" y="3562350"/>
                      </a:lnTo>
                      <a:lnTo>
                        <a:pt x="3175" y="3482975"/>
                      </a:lnTo>
                      <a:lnTo>
                        <a:pt x="0" y="3343275"/>
                      </a:lnTo>
                      <a:lnTo>
                        <a:pt x="0" y="3175000"/>
                      </a:lnTo>
                      <a:lnTo>
                        <a:pt x="0" y="1454150"/>
                      </a:lnTo>
                      <a:lnTo>
                        <a:pt x="0" y="1282700"/>
                      </a:lnTo>
                      <a:lnTo>
                        <a:pt x="3175" y="1146175"/>
                      </a:lnTo>
                      <a:lnTo>
                        <a:pt x="3175" y="1066800"/>
                      </a:lnTo>
                      <a:lnTo>
                        <a:pt x="9525" y="990600"/>
                      </a:lnTo>
                      <a:lnTo>
                        <a:pt x="15875" y="914400"/>
                      </a:lnTo>
                      <a:lnTo>
                        <a:pt x="28575" y="841375"/>
                      </a:lnTo>
                      <a:lnTo>
                        <a:pt x="44450" y="768350"/>
                      </a:lnTo>
                      <a:lnTo>
                        <a:pt x="63500" y="695325"/>
                      </a:lnTo>
                      <a:lnTo>
                        <a:pt x="88900" y="622300"/>
                      </a:lnTo>
                      <a:lnTo>
                        <a:pt x="120650" y="552450"/>
                      </a:lnTo>
                      <a:lnTo>
                        <a:pt x="139700" y="517525"/>
                      </a:lnTo>
                      <a:lnTo>
                        <a:pt x="158750" y="485775"/>
                      </a:lnTo>
                      <a:lnTo>
                        <a:pt x="203200" y="422275"/>
                      </a:lnTo>
                      <a:lnTo>
                        <a:pt x="254000" y="361950"/>
                      </a:lnTo>
                      <a:lnTo>
                        <a:pt x="304800" y="304800"/>
                      </a:lnTo>
                      <a:lnTo>
                        <a:pt x="361950" y="254000"/>
                      </a:lnTo>
                      <a:lnTo>
                        <a:pt x="422275" y="203200"/>
                      </a:lnTo>
                      <a:lnTo>
                        <a:pt x="485775" y="158750"/>
                      </a:lnTo>
                      <a:lnTo>
                        <a:pt x="520700" y="139700"/>
                      </a:lnTo>
                      <a:lnTo>
                        <a:pt x="555625" y="120650"/>
                      </a:lnTo>
                      <a:lnTo>
                        <a:pt x="625475" y="88900"/>
                      </a:lnTo>
                      <a:lnTo>
                        <a:pt x="695325" y="63500"/>
                      </a:lnTo>
                      <a:lnTo>
                        <a:pt x="768350" y="44450"/>
                      </a:lnTo>
                      <a:lnTo>
                        <a:pt x="841375" y="28575"/>
                      </a:lnTo>
                      <a:lnTo>
                        <a:pt x="914400" y="15875"/>
                      </a:lnTo>
                      <a:lnTo>
                        <a:pt x="990600" y="9525"/>
                      </a:lnTo>
                      <a:lnTo>
                        <a:pt x="1066800" y="3175"/>
                      </a:lnTo>
                      <a:lnTo>
                        <a:pt x="1146175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53" name="ïSľiďê"/>
              <p:cNvSpPr txBox="1"/>
              <p:nvPr/>
            </p:nvSpPr>
            <p:spPr>
              <a:xfrm>
                <a:off x="1858644" y="1050552"/>
                <a:ext cx="2299974" cy="338554"/>
              </a:xfrm>
              <a:prstGeom prst="rect">
                <a:avLst/>
              </a:prstGeom>
              <a:noFill/>
            </p:spPr>
            <p:txBody>
              <a:bodyPr wrap="none" anchor="b" anchorCtr="1"/>
              <a:lstStyle/>
              <a:p>
                <a:pPr algn="ctr"/>
                <a:r>
                  <a:rPr lang="zh-CN" altLang="en-US" sz="3600" b="1" dirty="0"/>
                  <a:t>项目背景</a:t>
                </a:r>
              </a:p>
            </p:txBody>
          </p:sp>
        </p:grpSp>
        <p:sp>
          <p:nvSpPr>
            <p:cNvPr id="54" name="íśḻïḋe"/>
            <p:cNvSpPr txBox="1"/>
            <p:nvPr/>
          </p:nvSpPr>
          <p:spPr>
            <a:xfrm>
              <a:off x="2419119" y="2350397"/>
              <a:ext cx="2299974" cy="338554"/>
            </a:xfrm>
            <a:prstGeom prst="rect">
              <a:avLst/>
            </a:prstGeom>
            <a:noFill/>
          </p:spPr>
          <p:txBody>
            <a:bodyPr wrap="none" anchor="b" anchorCtr="1"/>
            <a:lstStyle/>
            <a:p>
              <a:pPr algn="ctr"/>
              <a:r>
                <a:rPr lang="zh-CN" altLang="en-US" sz="3600" b="1" dirty="0"/>
                <a:t>处理数据集</a:t>
              </a:r>
            </a:p>
          </p:txBody>
        </p:sp>
        <p:sp>
          <p:nvSpPr>
            <p:cNvPr id="55" name="íšḻîḋe"/>
            <p:cNvSpPr txBox="1"/>
            <p:nvPr/>
          </p:nvSpPr>
          <p:spPr>
            <a:xfrm>
              <a:off x="3149826" y="3520067"/>
              <a:ext cx="2299974" cy="338554"/>
            </a:xfrm>
            <a:prstGeom prst="rect">
              <a:avLst/>
            </a:prstGeom>
            <a:noFill/>
          </p:spPr>
          <p:txBody>
            <a:bodyPr wrap="none" anchor="b" anchorCtr="1"/>
            <a:lstStyle/>
            <a:p>
              <a:pPr algn="ctr"/>
              <a:r>
                <a:rPr lang="zh-CN" altLang="en-US" sz="3600" b="1" dirty="0"/>
                <a:t>选择模型</a:t>
              </a:r>
            </a:p>
          </p:txBody>
        </p:sp>
        <p:sp>
          <p:nvSpPr>
            <p:cNvPr id="56" name="îśḻîďè"/>
            <p:cNvSpPr txBox="1"/>
            <p:nvPr/>
          </p:nvSpPr>
          <p:spPr>
            <a:xfrm>
              <a:off x="4591734" y="4711327"/>
              <a:ext cx="2299974" cy="338554"/>
            </a:xfrm>
            <a:prstGeom prst="rect">
              <a:avLst/>
            </a:prstGeom>
            <a:noFill/>
          </p:spPr>
          <p:txBody>
            <a:bodyPr wrap="none" anchor="b" anchorCtr="1"/>
            <a:lstStyle/>
            <a:p>
              <a:pPr algn="ctr"/>
              <a:r>
                <a:rPr lang="zh-CN" altLang="en-US" sz="3600" b="1" dirty="0"/>
                <a:t>找出重要特征</a:t>
              </a:r>
            </a:p>
          </p:txBody>
        </p:sp>
      </p:grpSp>
      <p:sp>
        <p:nvSpPr>
          <p:cNvPr id="57" name="îŝľîḑê"/>
          <p:cNvSpPr/>
          <p:nvPr/>
        </p:nvSpPr>
        <p:spPr bwMode="auto">
          <a:xfrm>
            <a:off x="1893350" y="2059855"/>
            <a:ext cx="1137902" cy="1137902"/>
          </a:xfrm>
          <a:prstGeom prst="ellipse">
            <a:avLst/>
          </a:prstGeom>
          <a:solidFill>
            <a:schemeClr val="accent2">
              <a:lumMod val="100000"/>
            </a:schemeClr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8" name="íšḻiďê"/>
          <p:cNvSpPr/>
          <p:nvPr/>
        </p:nvSpPr>
        <p:spPr bwMode="auto">
          <a:xfrm>
            <a:off x="2194311" y="2373770"/>
            <a:ext cx="535980" cy="510073"/>
          </a:xfrm>
          <a:custGeom>
            <a:avLst/>
            <a:gdLst>
              <a:gd name="T0" fmla="*/ 2147483646 w 5871"/>
              <a:gd name="T1" fmla="*/ 2147483646 h 5585"/>
              <a:gd name="T2" fmla="*/ 2147483646 w 5871"/>
              <a:gd name="T3" fmla="*/ 2147483646 h 5585"/>
              <a:gd name="T4" fmla="*/ 2147483646 w 5871"/>
              <a:gd name="T5" fmla="*/ 2147483646 h 5585"/>
              <a:gd name="T6" fmla="*/ 2147483646 w 5871"/>
              <a:gd name="T7" fmla="*/ 2147483646 h 5585"/>
              <a:gd name="T8" fmla="*/ 2147483646 w 5871"/>
              <a:gd name="T9" fmla="*/ 2147483646 h 5585"/>
              <a:gd name="T10" fmla="*/ 2147483646 w 5871"/>
              <a:gd name="T11" fmla="*/ 2147483646 h 5585"/>
              <a:gd name="T12" fmla="*/ 2147483646 w 5871"/>
              <a:gd name="T13" fmla="*/ 2147483646 h 5585"/>
              <a:gd name="T14" fmla="*/ 2147483646 w 5871"/>
              <a:gd name="T15" fmla="*/ 2147483646 h 5585"/>
              <a:gd name="T16" fmla="*/ 2147483646 w 5871"/>
              <a:gd name="T17" fmla="*/ 2147483646 h 5585"/>
              <a:gd name="T18" fmla="*/ 2147483646 w 5871"/>
              <a:gd name="T19" fmla="*/ 2147483646 h 5585"/>
              <a:gd name="T20" fmla="*/ 2147483646 w 5871"/>
              <a:gd name="T21" fmla="*/ 2147483646 h 5585"/>
              <a:gd name="T22" fmla="*/ 2147483646 w 5871"/>
              <a:gd name="T23" fmla="*/ 2147483646 h 5585"/>
              <a:gd name="T24" fmla="*/ 2147483646 w 5871"/>
              <a:gd name="T25" fmla="*/ 2147483646 h 5585"/>
              <a:gd name="T26" fmla="*/ 2147483646 w 5871"/>
              <a:gd name="T27" fmla="*/ 2147483646 h 5585"/>
              <a:gd name="T28" fmla="*/ 2147483646 w 5871"/>
              <a:gd name="T29" fmla="*/ 2147483646 h 5585"/>
              <a:gd name="T30" fmla="*/ 2147483646 w 5871"/>
              <a:gd name="T31" fmla="*/ 2147483646 h 5585"/>
              <a:gd name="T32" fmla="*/ 2147483646 w 5871"/>
              <a:gd name="T33" fmla="*/ 2147483646 h 5585"/>
              <a:gd name="T34" fmla="*/ 2147483646 w 5871"/>
              <a:gd name="T35" fmla="*/ 2147483646 h 5585"/>
              <a:gd name="T36" fmla="*/ 2147483646 w 5871"/>
              <a:gd name="T37" fmla="*/ 2147483646 h 5585"/>
              <a:gd name="T38" fmla="*/ 2147483646 w 5871"/>
              <a:gd name="T39" fmla="*/ 2147483646 h 5585"/>
              <a:gd name="T40" fmla="*/ 2147483646 w 5871"/>
              <a:gd name="T41" fmla="*/ 2147483646 h 5585"/>
              <a:gd name="T42" fmla="*/ 2147483646 w 5871"/>
              <a:gd name="T43" fmla="*/ 2147483646 h 5585"/>
              <a:gd name="T44" fmla="*/ 2147483646 w 5871"/>
              <a:gd name="T45" fmla="*/ 2147483646 h 5585"/>
              <a:gd name="T46" fmla="*/ 2147483646 w 5871"/>
              <a:gd name="T47" fmla="*/ 2147483646 h 5585"/>
              <a:gd name="T48" fmla="*/ 2147483646 w 5871"/>
              <a:gd name="T49" fmla="*/ 2147483646 h 5585"/>
              <a:gd name="T50" fmla="*/ 2147483646 w 5871"/>
              <a:gd name="T51" fmla="*/ 2147483646 h 5585"/>
              <a:gd name="T52" fmla="*/ 2147483646 w 5871"/>
              <a:gd name="T53" fmla="*/ 2147483646 h 5585"/>
              <a:gd name="T54" fmla="*/ 2147483646 w 5871"/>
              <a:gd name="T55" fmla="*/ 2147483646 h 5585"/>
              <a:gd name="T56" fmla="*/ 2147483646 w 5871"/>
              <a:gd name="T57" fmla="*/ 2147483646 h 5585"/>
              <a:gd name="T58" fmla="*/ 2147483646 w 5871"/>
              <a:gd name="T59" fmla="*/ 2147483646 h 5585"/>
              <a:gd name="T60" fmla="*/ 2147483646 w 5871"/>
              <a:gd name="T61" fmla="*/ 2147483646 h 5585"/>
              <a:gd name="T62" fmla="*/ 2147483646 w 5871"/>
              <a:gd name="T63" fmla="*/ 2147483646 h 5585"/>
              <a:gd name="T64" fmla="*/ 2147483646 w 5871"/>
              <a:gd name="T65" fmla="*/ 2147483646 h 5585"/>
              <a:gd name="T66" fmla="*/ 2147483646 w 5871"/>
              <a:gd name="T67" fmla="*/ 2147483646 h 5585"/>
              <a:gd name="T68" fmla="*/ 2147483646 w 5871"/>
              <a:gd name="T69" fmla="*/ 2147483646 h 5585"/>
              <a:gd name="T70" fmla="*/ 2147483646 w 5871"/>
              <a:gd name="T71" fmla="*/ 2147483646 h 5585"/>
              <a:gd name="T72" fmla="*/ 2147483646 w 5871"/>
              <a:gd name="T73" fmla="*/ 2147483646 h 5585"/>
              <a:gd name="T74" fmla="*/ 2147483646 w 5871"/>
              <a:gd name="T75" fmla="*/ 2147483646 h 5585"/>
              <a:gd name="T76" fmla="*/ 2147483646 w 5871"/>
              <a:gd name="T77" fmla="*/ 2147483646 h 5585"/>
              <a:gd name="T78" fmla="*/ 2147483646 w 5871"/>
              <a:gd name="T79" fmla="*/ 2147483646 h 5585"/>
              <a:gd name="T80" fmla="*/ 2147483646 w 5871"/>
              <a:gd name="T81" fmla="*/ 2147483646 h 5585"/>
              <a:gd name="T82" fmla="*/ 2147483646 w 5871"/>
              <a:gd name="T83" fmla="*/ 2147483646 h 5585"/>
              <a:gd name="T84" fmla="*/ 2147483646 w 5871"/>
              <a:gd name="T85" fmla="*/ 2147483646 h 5585"/>
              <a:gd name="T86" fmla="*/ 2147483646 w 5871"/>
              <a:gd name="T87" fmla="*/ 2147483646 h 5585"/>
              <a:gd name="T88" fmla="*/ 2147483646 w 5871"/>
              <a:gd name="T89" fmla="*/ 2147483646 h 5585"/>
              <a:gd name="T90" fmla="*/ 2147483646 w 5871"/>
              <a:gd name="T91" fmla="*/ 2147483646 h 5585"/>
              <a:gd name="T92" fmla="*/ 2147483646 w 5871"/>
              <a:gd name="T93" fmla="*/ 2147483646 h 5585"/>
              <a:gd name="T94" fmla="*/ 2147483646 w 5871"/>
              <a:gd name="T95" fmla="*/ 2147483646 h 5585"/>
              <a:gd name="T96" fmla="*/ 2147483646 w 5871"/>
              <a:gd name="T97" fmla="*/ 2147483646 h 5585"/>
              <a:gd name="T98" fmla="*/ 2147483646 w 5871"/>
              <a:gd name="T99" fmla="*/ 2147483646 h 5585"/>
              <a:gd name="T100" fmla="*/ 2147483646 w 5871"/>
              <a:gd name="T101" fmla="*/ 2147483646 h 5585"/>
              <a:gd name="T102" fmla="*/ 2147483646 w 5871"/>
              <a:gd name="T103" fmla="*/ 2147483646 h 5585"/>
              <a:gd name="T104" fmla="*/ 0 w 5871"/>
              <a:gd name="T105" fmla="*/ 2147483646 h 5585"/>
              <a:gd name="T106" fmla="*/ 2147483646 w 5871"/>
              <a:gd name="T107" fmla="*/ 0 h 5585"/>
              <a:gd name="T108" fmla="*/ 2147483646 w 5871"/>
              <a:gd name="T109" fmla="*/ 2147483646 h 5585"/>
              <a:gd name="T110" fmla="*/ 2147483646 w 5871"/>
              <a:gd name="T111" fmla="*/ 2147483646 h 5585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871" h="5585">
                <a:moveTo>
                  <a:pt x="774" y="374"/>
                </a:moveTo>
                <a:lnTo>
                  <a:pt x="774" y="1910"/>
                </a:lnTo>
                <a:lnTo>
                  <a:pt x="5107" y="1910"/>
                </a:lnTo>
                <a:lnTo>
                  <a:pt x="5107" y="374"/>
                </a:lnTo>
                <a:lnTo>
                  <a:pt x="774" y="374"/>
                </a:lnTo>
                <a:close/>
                <a:moveTo>
                  <a:pt x="1597" y="3265"/>
                </a:moveTo>
                <a:lnTo>
                  <a:pt x="1597" y="3265"/>
                </a:lnTo>
                <a:lnTo>
                  <a:pt x="1591" y="3265"/>
                </a:lnTo>
                <a:lnTo>
                  <a:pt x="1587" y="3265"/>
                </a:lnTo>
                <a:lnTo>
                  <a:pt x="1586" y="3265"/>
                </a:lnTo>
                <a:lnTo>
                  <a:pt x="1581" y="3265"/>
                </a:lnTo>
                <a:lnTo>
                  <a:pt x="1576" y="3265"/>
                </a:lnTo>
                <a:lnTo>
                  <a:pt x="1571" y="3265"/>
                </a:lnTo>
                <a:lnTo>
                  <a:pt x="1570" y="3265"/>
                </a:lnTo>
                <a:lnTo>
                  <a:pt x="1566" y="3265"/>
                </a:lnTo>
                <a:lnTo>
                  <a:pt x="1560" y="3265"/>
                </a:lnTo>
                <a:lnTo>
                  <a:pt x="1555" y="3265"/>
                </a:lnTo>
                <a:lnTo>
                  <a:pt x="1550" y="3265"/>
                </a:lnTo>
                <a:lnTo>
                  <a:pt x="1545" y="3265"/>
                </a:lnTo>
                <a:lnTo>
                  <a:pt x="1540" y="3265"/>
                </a:lnTo>
                <a:lnTo>
                  <a:pt x="1539" y="3265"/>
                </a:lnTo>
                <a:lnTo>
                  <a:pt x="1535" y="3265"/>
                </a:lnTo>
                <a:lnTo>
                  <a:pt x="1529" y="3265"/>
                </a:lnTo>
                <a:lnTo>
                  <a:pt x="1525" y="3265"/>
                </a:lnTo>
                <a:lnTo>
                  <a:pt x="1524" y="3265"/>
                </a:lnTo>
                <a:lnTo>
                  <a:pt x="1519" y="3265"/>
                </a:lnTo>
                <a:lnTo>
                  <a:pt x="1514" y="3265"/>
                </a:lnTo>
                <a:lnTo>
                  <a:pt x="1509" y="3265"/>
                </a:lnTo>
                <a:lnTo>
                  <a:pt x="1508" y="3265"/>
                </a:lnTo>
                <a:lnTo>
                  <a:pt x="1504" y="3265"/>
                </a:lnTo>
                <a:lnTo>
                  <a:pt x="1498" y="3265"/>
                </a:lnTo>
                <a:lnTo>
                  <a:pt x="1494" y="3265"/>
                </a:lnTo>
                <a:lnTo>
                  <a:pt x="1493" y="3265"/>
                </a:lnTo>
                <a:lnTo>
                  <a:pt x="1488" y="3265"/>
                </a:lnTo>
                <a:lnTo>
                  <a:pt x="1483" y="3265"/>
                </a:lnTo>
                <a:lnTo>
                  <a:pt x="1478" y="3265"/>
                </a:lnTo>
                <a:lnTo>
                  <a:pt x="1477" y="3265"/>
                </a:lnTo>
                <a:lnTo>
                  <a:pt x="1473" y="3265"/>
                </a:lnTo>
                <a:lnTo>
                  <a:pt x="1467" y="3265"/>
                </a:lnTo>
                <a:lnTo>
                  <a:pt x="1463" y="3265"/>
                </a:lnTo>
                <a:lnTo>
                  <a:pt x="1462" y="3265"/>
                </a:lnTo>
                <a:lnTo>
                  <a:pt x="1457" y="3265"/>
                </a:lnTo>
                <a:lnTo>
                  <a:pt x="1452" y="3265"/>
                </a:lnTo>
                <a:lnTo>
                  <a:pt x="1446" y="3265"/>
                </a:lnTo>
                <a:lnTo>
                  <a:pt x="1442" y="3265"/>
                </a:lnTo>
                <a:lnTo>
                  <a:pt x="1266" y="3265"/>
                </a:lnTo>
                <a:lnTo>
                  <a:pt x="1345" y="3830"/>
                </a:lnTo>
                <a:lnTo>
                  <a:pt x="1294" y="3911"/>
                </a:lnTo>
                <a:lnTo>
                  <a:pt x="1345" y="3977"/>
                </a:lnTo>
                <a:lnTo>
                  <a:pt x="1117" y="4116"/>
                </a:lnTo>
                <a:lnTo>
                  <a:pt x="1112" y="4144"/>
                </a:lnTo>
                <a:lnTo>
                  <a:pt x="1106" y="4173"/>
                </a:lnTo>
                <a:lnTo>
                  <a:pt x="1103" y="4201"/>
                </a:lnTo>
                <a:lnTo>
                  <a:pt x="1099" y="4228"/>
                </a:lnTo>
                <a:lnTo>
                  <a:pt x="1097" y="4255"/>
                </a:lnTo>
                <a:lnTo>
                  <a:pt x="1096" y="4281"/>
                </a:lnTo>
                <a:lnTo>
                  <a:pt x="1096" y="4308"/>
                </a:lnTo>
                <a:lnTo>
                  <a:pt x="1096" y="4333"/>
                </a:lnTo>
                <a:lnTo>
                  <a:pt x="1097" y="4359"/>
                </a:lnTo>
                <a:lnTo>
                  <a:pt x="1098" y="4383"/>
                </a:lnTo>
                <a:lnTo>
                  <a:pt x="1100" y="4407"/>
                </a:lnTo>
                <a:lnTo>
                  <a:pt x="1104" y="4432"/>
                </a:lnTo>
                <a:lnTo>
                  <a:pt x="1112" y="4478"/>
                </a:lnTo>
                <a:lnTo>
                  <a:pt x="1121" y="4523"/>
                </a:lnTo>
                <a:lnTo>
                  <a:pt x="1133" y="4568"/>
                </a:lnTo>
                <a:lnTo>
                  <a:pt x="1147" y="4611"/>
                </a:lnTo>
                <a:lnTo>
                  <a:pt x="1162" y="4653"/>
                </a:lnTo>
                <a:lnTo>
                  <a:pt x="1179" y="4694"/>
                </a:lnTo>
                <a:lnTo>
                  <a:pt x="1198" y="4733"/>
                </a:lnTo>
                <a:lnTo>
                  <a:pt x="1218" y="4772"/>
                </a:lnTo>
                <a:lnTo>
                  <a:pt x="1238" y="4812"/>
                </a:lnTo>
                <a:lnTo>
                  <a:pt x="1259" y="4849"/>
                </a:lnTo>
                <a:lnTo>
                  <a:pt x="774" y="4849"/>
                </a:lnTo>
                <a:lnTo>
                  <a:pt x="774" y="2135"/>
                </a:lnTo>
                <a:lnTo>
                  <a:pt x="2185" y="2135"/>
                </a:lnTo>
                <a:lnTo>
                  <a:pt x="2185" y="4849"/>
                </a:lnTo>
                <a:lnTo>
                  <a:pt x="1780" y="4849"/>
                </a:lnTo>
                <a:lnTo>
                  <a:pt x="1801" y="4812"/>
                </a:lnTo>
                <a:lnTo>
                  <a:pt x="1821" y="4772"/>
                </a:lnTo>
                <a:lnTo>
                  <a:pt x="1841" y="4733"/>
                </a:lnTo>
                <a:lnTo>
                  <a:pt x="1859" y="4694"/>
                </a:lnTo>
                <a:lnTo>
                  <a:pt x="1876" y="4653"/>
                </a:lnTo>
                <a:lnTo>
                  <a:pt x="1892" y="4611"/>
                </a:lnTo>
                <a:lnTo>
                  <a:pt x="1905" y="4568"/>
                </a:lnTo>
                <a:lnTo>
                  <a:pt x="1917" y="4523"/>
                </a:lnTo>
                <a:lnTo>
                  <a:pt x="1927" y="4478"/>
                </a:lnTo>
                <a:lnTo>
                  <a:pt x="1935" y="4432"/>
                </a:lnTo>
                <a:lnTo>
                  <a:pt x="1938" y="4407"/>
                </a:lnTo>
                <a:lnTo>
                  <a:pt x="1941" y="4383"/>
                </a:lnTo>
                <a:lnTo>
                  <a:pt x="1942" y="4359"/>
                </a:lnTo>
                <a:lnTo>
                  <a:pt x="1943" y="4333"/>
                </a:lnTo>
                <a:lnTo>
                  <a:pt x="1943" y="4308"/>
                </a:lnTo>
                <a:lnTo>
                  <a:pt x="1942" y="4281"/>
                </a:lnTo>
                <a:lnTo>
                  <a:pt x="1941" y="4255"/>
                </a:lnTo>
                <a:lnTo>
                  <a:pt x="1938" y="4228"/>
                </a:lnTo>
                <a:lnTo>
                  <a:pt x="1936" y="4201"/>
                </a:lnTo>
                <a:lnTo>
                  <a:pt x="1932" y="4173"/>
                </a:lnTo>
                <a:lnTo>
                  <a:pt x="1927" y="4144"/>
                </a:lnTo>
                <a:lnTo>
                  <a:pt x="1922" y="4116"/>
                </a:lnTo>
                <a:lnTo>
                  <a:pt x="1694" y="3977"/>
                </a:lnTo>
                <a:lnTo>
                  <a:pt x="1745" y="3911"/>
                </a:lnTo>
                <a:lnTo>
                  <a:pt x="1694" y="3830"/>
                </a:lnTo>
                <a:lnTo>
                  <a:pt x="1771" y="3265"/>
                </a:lnTo>
                <a:lnTo>
                  <a:pt x="1597" y="3265"/>
                </a:lnTo>
                <a:close/>
                <a:moveTo>
                  <a:pt x="4819" y="863"/>
                </a:moveTo>
                <a:lnTo>
                  <a:pt x="4819" y="1057"/>
                </a:lnTo>
                <a:lnTo>
                  <a:pt x="3585" y="1057"/>
                </a:lnTo>
                <a:lnTo>
                  <a:pt x="3585" y="863"/>
                </a:lnTo>
                <a:lnTo>
                  <a:pt x="4819" y="863"/>
                </a:lnTo>
                <a:close/>
                <a:moveTo>
                  <a:pt x="5002" y="1108"/>
                </a:moveTo>
                <a:lnTo>
                  <a:pt x="5002" y="1379"/>
                </a:lnTo>
                <a:lnTo>
                  <a:pt x="3769" y="1379"/>
                </a:lnTo>
                <a:lnTo>
                  <a:pt x="3769" y="1108"/>
                </a:lnTo>
                <a:lnTo>
                  <a:pt x="5002" y="1108"/>
                </a:lnTo>
                <a:close/>
                <a:moveTo>
                  <a:pt x="4891" y="1429"/>
                </a:moveTo>
                <a:lnTo>
                  <a:pt x="4891" y="1623"/>
                </a:lnTo>
                <a:lnTo>
                  <a:pt x="3657" y="1623"/>
                </a:lnTo>
                <a:lnTo>
                  <a:pt x="3657" y="1429"/>
                </a:lnTo>
                <a:lnTo>
                  <a:pt x="4891" y="1429"/>
                </a:lnTo>
                <a:close/>
                <a:moveTo>
                  <a:pt x="4977" y="1659"/>
                </a:moveTo>
                <a:lnTo>
                  <a:pt x="4977" y="1853"/>
                </a:lnTo>
                <a:lnTo>
                  <a:pt x="3743" y="1853"/>
                </a:lnTo>
                <a:lnTo>
                  <a:pt x="3743" y="1659"/>
                </a:lnTo>
                <a:lnTo>
                  <a:pt x="4977" y="1659"/>
                </a:lnTo>
                <a:close/>
                <a:moveTo>
                  <a:pt x="1643" y="596"/>
                </a:moveTo>
                <a:lnTo>
                  <a:pt x="1833" y="561"/>
                </a:lnTo>
                <a:lnTo>
                  <a:pt x="2061" y="1773"/>
                </a:lnTo>
                <a:lnTo>
                  <a:pt x="1871" y="1809"/>
                </a:lnTo>
                <a:lnTo>
                  <a:pt x="1643" y="596"/>
                </a:lnTo>
                <a:close/>
                <a:moveTo>
                  <a:pt x="1388" y="596"/>
                </a:moveTo>
                <a:lnTo>
                  <a:pt x="1579" y="561"/>
                </a:lnTo>
                <a:lnTo>
                  <a:pt x="1807" y="1773"/>
                </a:lnTo>
                <a:lnTo>
                  <a:pt x="1616" y="1809"/>
                </a:lnTo>
                <a:lnTo>
                  <a:pt x="1388" y="596"/>
                </a:lnTo>
                <a:close/>
                <a:moveTo>
                  <a:pt x="1134" y="596"/>
                </a:moveTo>
                <a:lnTo>
                  <a:pt x="1324" y="561"/>
                </a:lnTo>
                <a:lnTo>
                  <a:pt x="1551" y="1773"/>
                </a:lnTo>
                <a:lnTo>
                  <a:pt x="1361" y="1809"/>
                </a:lnTo>
                <a:lnTo>
                  <a:pt x="1134" y="596"/>
                </a:lnTo>
                <a:close/>
                <a:moveTo>
                  <a:pt x="884" y="568"/>
                </a:moveTo>
                <a:lnTo>
                  <a:pt x="1077" y="568"/>
                </a:lnTo>
                <a:lnTo>
                  <a:pt x="1077" y="1802"/>
                </a:lnTo>
                <a:lnTo>
                  <a:pt x="884" y="1802"/>
                </a:lnTo>
                <a:lnTo>
                  <a:pt x="884" y="568"/>
                </a:lnTo>
                <a:close/>
                <a:moveTo>
                  <a:pt x="3540" y="2418"/>
                </a:moveTo>
                <a:lnTo>
                  <a:pt x="3807" y="2354"/>
                </a:lnTo>
                <a:lnTo>
                  <a:pt x="4033" y="3306"/>
                </a:lnTo>
                <a:lnTo>
                  <a:pt x="3765" y="3369"/>
                </a:lnTo>
                <a:lnTo>
                  <a:pt x="3540" y="2418"/>
                </a:lnTo>
                <a:close/>
                <a:moveTo>
                  <a:pt x="3622" y="2531"/>
                </a:moveTo>
                <a:lnTo>
                  <a:pt x="3639" y="2606"/>
                </a:lnTo>
                <a:lnTo>
                  <a:pt x="3791" y="2570"/>
                </a:lnTo>
                <a:lnTo>
                  <a:pt x="3773" y="2496"/>
                </a:lnTo>
                <a:lnTo>
                  <a:pt x="3622" y="2531"/>
                </a:lnTo>
                <a:close/>
                <a:moveTo>
                  <a:pt x="3739" y="3028"/>
                </a:moveTo>
                <a:lnTo>
                  <a:pt x="3776" y="3184"/>
                </a:lnTo>
                <a:lnTo>
                  <a:pt x="3928" y="3148"/>
                </a:lnTo>
                <a:lnTo>
                  <a:pt x="3890" y="2991"/>
                </a:lnTo>
                <a:lnTo>
                  <a:pt x="3739" y="3028"/>
                </a:lnTo>
                <a:close/>
                <a:moveTo>
                  <a:pt x="3193" y="2418"/>
                </a:moveTo>
                <a:lnTo>
                  <a:pt x="3418" y="3369"/>
                </a:lnTo>
                <a:lnTo>
                  <a:pt x="3687" y="3306"/>
                </a:lnTo>
                <a:lnTo>
                  <a:pt x="3461" y="2354"/>
                </a:lnTo>
                <a:lnTo>
                  <a:pt x="3193" y="2418"/>
                </a:lnTo>
                <a:close/>
                <a:moveTo>
                  <a:pt x="3276" y="2531"/>
                </a:moveTo>
                <a:lnTo>
                  <a:pt x="3426" y="2496"/>
                </a:lnTo>
                <a:lnTo>
                  <a:pt x="3444" y="2570"/>
                </a:lnTo>
                <a:lnTo>
                  <a:pt x="3292" y="2606"/>
                </a:lnTo>
                <a:lnTo>
                  <a:pt x="3276" y="2531"/>
                </a:lnTo>
                <a:close/>
                <a:moveTo>
                  <a:pt x="3393" y="3028"/>
                </a:moveTo>
                <a:lnTo>
                  <a:pt x="3429" y="3184"/>
                </a:lnTo>
                <a:lnTo>
                  <a:pt x="3581" y="3148"/>
                </a:lnTo>
                <a:lnTo>
                  <a:pt x="3544" y="2991"/>
                </a:lnTo>
                <a:lnTo>
                  <a:pt x="3393" y="3028"/>
                </a:lnTo>
                <a:close/>
                <a:moveTo>
                  <a:pt x="2841" y="2418"/>
                </a:moveTo>
                <a:lnTo>
                  <a:pt x="3109" y="2354"/>
                </a:lnTo>
                <a:lnTo>
                  <a:pt x="3335" y="3306"/>
                </a:lnTo>
                <a:lnTo>
                  <a:pt x="3067" y="3369"/>
                </a:lnTo>
                <a:lnTo>
                  <a:pt x="2841" y="2418"/>
                </a:lnTo>
                <a:close/>
                <a:moveTo>
                  <a:pt x="2923" y="2531"/>
                </a:moveTo>
                <a:lnTo>
                  <a:pt x="2941" y="2606"/>
                </a:lnTo>
                <a:lnTo>
                  <a:pt x="3092" y="2570"/>
                </a:lnTo>
                <a:lnTo>
                  <a:pt x="3075" y="2496"/>
                </a:lnTo>
                <a:lnTo>
                  <a:pt x="2923" y="2531"/>
                </a:lnTo>
                <a:close/>
                <a:moveTo>
                  <a:pt x="3041" y="3028"/>
                </a:moveTo>
                <a:lnTo>
                  <a:pt x="3192" y="2991"/>
                </a:lnTo>
                <a:lnTo>
                  <a:pt x="3229" y="3148"/>
                </a:lnTo>
                <a:lnTo>
                  <a:pt x="3078" y="3184"/>
                </a:lnTo>
                <a:lnTo>
                  <a:pt x="3041" y="3028"/>
                </a:lnTo>
                <a:close/>
                <a:moveTo>
                  <a:pt x="2553" y="2372"/>
                </a:moveTo>
                <a:lnTo>
                  <a:pt x="2828" y="2372"/>
                </a:lnTo>
                <a:lnTo>
                  <a:pt x="2828" y="3352"/>
                </a:lnTo>
                <a:lnTo>
                  <a:pt x="2553" y="3352"/>
                </a:lnTo>
                <a:lnTo>
                  <a:pt x="2553" y="2372"/>
                </a:lnTo>
                <a:close/>
                <a:moveTo>
                  <a:pt x="2606" y="2503"/>
                </a:moveTo>
                <a:lnTo>
                  <a:pt x="2606" y="2579"/>
                </a:lnTo>
                <a:lnTo>
                  <a:pt x="2762" y="2579"/>
                </a:lnTo>
                <a:lnTo>
                  <a:pt x="2762" y="2503"/>
                </a:lnTo>
                <a:lnTo>
                  <a:pt x="2606" y="2503"/>
                </a:lnTo>
                <a:close/>
                <a:moveTo>
                  <a:pt x="2606" y="3012"/>
                </a:moveTo>
                <a:lnTo>
                  <a:pt x="2606" y="3173"/>
                </a:lnTo>
                <a:lnTo>
                  <a:pt x="2762" y="3173"/>
                </a:lnTo>
                <a:lnTo>
                  <a:pt x="2762" y="3012"/>
                </a:lnTo>
                <a:lnTo>
                  <a:pt x="2606" y="3012"/>
                </a:lnTo>
                <a:close/>
                <a:moveTo>
                  <a:pt x="5555" y="151"/>
                </a:moveTo>
                <a:lnTo>
                  <a:pt x="5555" y="374"/>
                </a:lnTo>
                <a:lnTo>
                  <a:pt x="5555" y="4849"/>
                </a:lnTo>
                <a:lnTo>
                  <a:pt x="5871" y="4849"/>
                </a:lnTo>
                <a:lnTo>
                  <a:pt x="5871" y="5585"/>
                </a:lnTo>
                <a:lnTo>
                  <a:pt x="0" y="5585"/>
                </a:lnTo>
                <a:lnTo>
                  <a:pt x="0" y="4849"/>
                </a:lnTo>
                <a:lnTo>
                  <a:pt x="326" y="4849"/>
                </a:lnTo>
                <a:lnTo>
                  <a:pt x="326" y="374"/>
                </a:lnTo>
                <a:lnTo>
                  <a:pt x="326" y="151"/>
                </a:lnTo>
                <a:lnTo>
                  <a:pt x="326" y="0"/>
                </a:lnTo>
                <a:lnTo>
                  <a:pt x="5555" y="0"/>
                </a:lnTo>
                <a:lnTo>
                  <a:pt x="5555" y="151"/>
                </a:lnTo>
                <a:close/>
                <a:moveTo>
                  <a:pt x="2409" y="2135"/>
                </a:moveTo>
                <a:lnTo>
                  <a:pt x="2409" y="3385"/>
                </a:lnTo>
                <a:lnTo>
                  <a:pt x="5107" y="3385"/>
                </a:lnTo>
                <a:lnTo>
                  <a:pt x="5107" y="2135"/>
                </a:lnTo>
                <a:lnTo>
                  <a:pt x="2409" y="2135"/>
                </a:lnTo>
                <a:close/>
                <a:moveTo>
                  <a:pt x="2409" y="3609"/>
                </a:moveTo>
                <a:lnTo>
                  <a:pt x="2409" y="4849"/>
                </a:lnTo>
                <a:lnTo>
                  <a:pt x="5107" y="4849"/>
                </a:lnTo>
                <a:lnTo>
                  <a:pt x="5107" y="3609"/>
                </a:lnTo>
                <a:lnTo>
                  <a:pt x="2409" y="360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9" name="ïṩḷíḑê"/>
          <p:cNvSpPr/>
          <p:nvPr/>
        </p:nvSpPr>
        <p:spPr bwMode="auto">
          <a:xfrm>
            <a:off x="4902158" y="5543466"/>
            <a:ext cx="1137902" cy="1137902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19050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0" name="íṥľîďè"/>
          <p:cNvSpPr/>
          <p:nvPr/>
        </p:nvSpPr>
        <p:spPr bwMode="auto">
          <a:xfrm>
            <a:off x="5203119" y="5844427"/>
            <a:ext cx="535980" cy="535980"/>
          </a:xfrm>
          <a:custGeom>
            <a:avLst/>
            <a:gdLst/>
            <a:ahLst/>
            <a:cxnLst/>
            <a:rect l="0" t="0" r="r" b="b"/>
            <a:pathLst>
              <a:path w="4629150" h="4629150">
                <a:moveTo>
                  <a:pt x="2317164" y="3859790"/>
                </a:moveTo>
                <a:cubicBezTo>
                  <a:pt x="2297115" y="3859790"/>
                  <a:pt x="2280107" y="3866979"/>
                  <a:pt x="2266139" y="3881358"/>
                </a:cubicBezTo>
                <a:cubicBezTo>
                  <a:pt x="2252171" y="3895737"/>
                  <a:pt x="2245187" y="3914594"/>
                  <a:pt x="2245187" y="3937929"/>
                </a:cubicBezTo>
                <a:cubicBezTo>
                  <a:pt x="2245187" y="3953212"/>
                  <a:pt x="2248432" y="3967838"/>
                  <a:pt x="2254923" y="3981806"/>
                </a:cubicBezTo>
                <a:cubicBezTo>
                  <a:pt x="2261414" y="3995774"/>
                  <a:pt x="2270494" y="4006414"/>
                  <a:pt x="2282161" y="4013727"/>
                </a:cubicBezTo>
                <a:cubicBezTo>
                  <a:pt x="2293829" y="4021040"/>
                  <a:pt x="2306071" y="4024696"/>
                  <a:pt x="2318889" y="4024696"/>
                </a:cubicBezTo>
                <a:cubicBezTo>
                  <a:pt x="2337623" y="4024696"/>
                  <a:pt x="2353727" y="4017137"/>
                  <a:pt x="2367203" y="4002018"/>
                </a:cubicBezTo>
                <a:cubicBezTo>
                  <a:pt x="2380678" y="3986900"/>
                  <a:pt x="2387415" y="3966359"/>
                  <a:pt x="2387415" y="3940394"/>
                </a:cubicBezTo>
                <a:cubicBezTo>
                  <a:pt x="2387415" y="3915416"/>
                  <a:pt x="2380760" y="3895737"/>
                  <a:pt x="2367449" y="3881358"/>
                </a:cubicBezTo>
                <a:cubicBezTo>
                  <a:pt x="2354138" y="3866979"/>
                  <a:pt x="2337376" y="3859790"/>
                  <a:pt x="2317164" y="3859790"/>
                </a:cubicBezTo>
                <a:close/>
                <a:moveTo>
                  <a:pt x="2323819" y="3692172"/>
                </a:moveTo>
                <a:cubicBezTo>
                  <a:pt x="2352248" y="3692172"/>
                  <a:pt x="2375542" y="3700142"/>
                  <a:pt x="2393701" y="3716082"/>
                </a:cubicBezTo>
                <a:cubicBezTo>
                  <a:pt x="2411860" y="3732023"/>
                  <a:pt x="2422746" y="3754043"/>
                  <a:pt x="2426362" y="3782144"/>
                </a:cubicBezTo>
                <a:lnTo>
                  <a:pt x="2382239" y="3785594"/>
                </a:lnTo>
                <a:cubicBezTo>
                  <a:pt x="2378295" y="3768175"/>
                  <a:pt x="2372708" y="3755522"/>
                  <a:pt x="2365477" y="3747634"/>
                </a:cubicBezTo>
                <a:cubicBezTo>
                  <a:pt x="2353481" y="3734980"/>
                  <a:pt x="2338691" y="3728654"/>
                  <a:pt x="2321108" y="3728654"/>
                </a:cubicBezTo>
                <a:cubicBezTo>
                  <a:pt x="2306975" y="3728654"/>
                  <a:pt x="2294568" y="3732598"/>
                  <a:pt x="2283887" y="3740486"/>
                </a:cubicBezTo>
                <a:cubicBezTo>
                  <a:pt x="2269919" y="3750674"/>
                  <a:pt x="2258908" y="3765546"/>
                  <a:pt x="2250856" y="3785101"/>
                </a:cubicBezTo>
                <a:cubicBezTo>
                  <a:pt x="2242804" y="3804657"/>
                  <a:pt x="2238614" y="3832511"/>
                  <a:pt x="2238285" y="3868664"/>
                </a:cubicBezTo>
                <a:cubicBezTo>
                  <a:pt x="2248966" y="3852395"/>
                  <a:pt x="2262031" y="3840317"/>
                  <a:pt x="2277478" y="3832429"/>
                </a:cubicBezTo>
                <a:cubicBezTo>
                  <a:pt x="2292925" y="3824541"/>
                  <a:pt x="2309112" y="3820597"/>
                  <a:pt x="2326038" y="3820597"/>
                </a:cubicBezTo>
                <a:cubicBezTo>
                  <a:pt x="2355617" y="3820597"/>
                  <a:pt x="2380801" y="3831484"/>
                  <a:pt x="2401589" y="3853258"/>
                </a:cubicBezTo>
                <a:cubicBezTo>
                  <a:pt x="2422377" y="3875032"/>
                  <a:pt x="2432771" y="3903173"/>
                  <a:pt x="2432771" y="3937683"/>
                </a:cubicBezTo>
                <a:cubicBezTo>
                  <a:pt x="2432771" y="3960361"/>
                  <a:pt x="2427882" y="3981436"/>
                  <a:pt x="2418104" y="4000909"/>
                </a:cubicBezTo>
                <a:cubicBezTo>
                  <a:pt x="2408326" y="4020382"/>
                  <a:pt x="2394892" y="4035296"/>
                  <a:pt x="2377802" y="4045648"/>
                </a:cubicBezTo>
                <a:cubicBezTo>
                  <a:pt x="2360712" y="4056001"/>
                  <a:pt x="2341320" y="4061178"/>
                  <a:pt x="2319629" y="4061178"/>
                </a:cubicBezTo>
                <a:cubicBezTo>
                  <a:pt x="2282654" y="4061178"/>
                  <a:pt x="2252500" y="4047579"/>
                  <a:pt x="2229164" y="4020382"/>
                </a:cubicBezTo>
                <a:cubicBezTo>
                  <a:pt x="2205829" y="3993186"/>
                  <a:pt x="2194162" y="3948364"/>
                  <a:pt x="2194162" y="3885919"/>
                </a:cubicBezTo>
                <a:cubicBezTo>
                  <a:pt x="2194162" y="3816078"/>
                  <a:pt x="2207062" y="3765300"/>
                  <a:pt x="2232862" y="3733584"/>
                </a:cubicBezTo>
                <a:cubicBezTo>
                  <a:pt x="2255375" y="3705976"/>
                  <a:pt x="2285694" y="3692172"/>
                  <a:pt x="2323819" y="3692172"/>
                </a:cubicBezTo>
                <a:close/>
                <a:moveTo>
                  <a:pt x="3020074" y="3489300"/>
                </a:moveTo>
                <a:lnTo>
                  <a:pt x="3199770" y="3489300"/>
                </a:lnTo>
                <a:lnTo>
                  <a:pt x="3199770" y="3531698"/>
                </a:lnTo>
                <a:lnTo>
                  <a:pt x="3055570" y="3531698"/>
                </a:lnTo>
                <a:lnTo>
                  <a:pt x="3036097" y="3628817"/>
                </a:lnTo>
                <a:cubicBezTo>
                  <a:pt x="3057788" y="3613699"/>
                  <a:pt x="3080548" y="3606140"/>
                  <a:pt x="3104376" y="3606140"/>
                </a:cubicBezTo>
                <a:cubicBezTo>
                  <a:pt x="3135928" y="3606140"/>
                  <a:pt x="3162549" y="3617068"/>
                  <a:pt x="3184241" y="3638924"/>
                </a:cubicBezTo>
                <a:cubicBezTo>
                  <a:pt x="3205933" y="3660780"/>
                  <a:pt x="3216779" y="3688880"/>
                  <a:pt x="3216779" y="3723225"/>
                </a:cubicBezTo>
                <a:cubicBezTo>
                  <a:pt x="3216779" y="3755927"/>
                  <a:pt x="3207247" y="3784192"/>
                  <a:pt x="3188185" y="3808020"/>
                </a:cubicBezTo>
                <a:cubicBezTo>
                  <a:pt x="3165014" y="3837271"/>
                  <a:pt x="3133381" y="3851897"/>
                  <a:pt x="3093284" y="3851897"/>
                </a:cubicBezTo>
                <a:cubicBezTo>
                  <a:pt x="3060418" y="3851897"/>
                  <a:pt x="3033591" y="3842694"/>
                  <a:pt x="3012803" y="3824289"/>
                </a:cubicBezTo>
                <a:cubicBezTo>
                  <a:pt x="2992015" y="3805884"/>
                  <a:pt x="2980142" y="3781481"/>
                  <a:pt x="2977184" y="3751080"/>
                </a:cubicBezTo>
                <a:lnTo>
                  <a:pt x="3023772" y="3747136"/>
                </a:lnTo>
                <a:cubicBezTo>
                  <a:pt x="3027223" y="3769813"/>
                  <a:pt x="3035234" y="3786863"/>
                  <a:pt x="3047805" y="3798284"/>
                </a:cubicBezTo>
                <a:cubicBezTo>
                  <a:pt x="3060377" y="3809705"/>
                  <a:pt x="3075536" y="3815415"/>
                  <a:pt x="3093284" y="3815415"/>
                </a:cubicBezTo>
                <a:cubicBezTo>
                  <a:pt x="3114647" y="3815415"/>
                  <a:pt x="3132723" y="3807363"/>
                  <a:pt x="3147513" y="3791258"/>
                </a:cubicBezTo>
                <a:cubicBezTo>
                  <a:pt x="3162303" y="3775154"/>
                  <a:pt x="3169698" y="3753791"/>
                  <a:pt x="3169698" y="3727169"/>
                </a:cubicBezTo>
                <a:cubicBezTo>
                  <a:pt x="3169698" y="3701862"/>
                  <a:pt x="3162590" y="3681896"/>
                  <a:pt x="3148376" y="3667271"/>
                </a:cubicBezTo>
                <a:cubicBezTo>
                  <a:pt x="3134161" y="3652645"/>
                  <a:pt x="3115551" y="3645333"/>
                  <a:pt x="3092544" y="3645333"/>
                </a:cubicBezTo>
                <a:cubicBezTo>
                  <a:pt x="3078248" y="3645333"/>
                  <a:pt x="3065348" y="3648578"/>
                  <a:pt x="3053844" y="3655069"/>
                </a:cubicBezTo>
                <a:cubicBezTo>
                  <a:pt x="3042341" y="3661560"/>
                  <a:pt x="3033303" y="3669982"/>
                  <a:pt x="3026730" y="3680335"/>
                </a:cubicBezTo>
                <a:lnTo>
                  <a:pt x="2985072" y="3674912"/>
                </a:lnTo>
                <a:lnTo>
                  <a:pt x="3020074" y="3489300"/>
                </a:lnTo>
                <a:close/>
                <a:moveTo>
                  <a:pt x="1418041" y="3489054"/>
                </a:moveTo>
                <a:lnTo>
                  <a:pt x="1651967" y="3489054"/>
                </a:lnTo>
                <a:lnTo>
                  <a:pt x="1651967" y="3523563"/>
                </a:lnTo>
                <a:cubicBezTo>
                  <a:pt x="1628960" y="3548049"/>
                  <a:pt x="1606159" y="3580586"/>
                  <a:pt x="1583564" y="3621176"/>
                </a:cubicBezTo>
                <a:cubicBezTo>
                  <a:pt x="1560968" y="3661766"/>
                  <a:pt x="1543508" y="3703506"/>
                  <a:pt x="1531183" y="3746396"/>
                </a:cubicBezTo>
                <a:cubicBezTo>
                  <a:pt x="1522309" y="3776633"/>
                  <a:pt x="1516640" y="3809746"/>
                  <a:pt x="1514175" y="3845734"/>
                </a:cubicBezTo>
                <a:lnTo>
                  <a:pt x="1468573" y="3845734"/>
                </a:lnTo>
                <a:cubicBezTo>
                  <a:pt x="1469066" y="3817305"/>
                  <a:pt x="1474653" y="3782960"/>
                  <a:pt x="1485335" y="3742699"/>
                </a:cubicBezTo>
                <a:cubicBezTo>
                  <a:pt x="1496017" y="3702438"/>
                  <a:pt x="1511340" y="3663614"/>
                  <a:pt x="1531307" y="3626229"/>
                </a:cubicBezTo>
                <a:cubicBezTo>
                  <a:pt x="1551273" y="3588844"/>
                  <a:pt x="1572513" y="3557333"/>
                  <a:pt x="1595026" y="3531698"/>
                </a:cubicBezTo>
                <a:lnTo>
                  <a:pt x="1418041" y="3531698"/>
                </a:lnTo>
                <a:lnTo>
                  <a:pt x="1418041" y="3489054"/>
                </a:lnTo>
                <a:close/>
                <a:moveTo>
                  <a:pt x="960894" y="3097227"/>
                </a:moveTo>
                <a:cubicBezTo>
                  <a:pt x="940024" y="3097227"/>
                  <a:pt x="922728" y="3104129"/>
                  <a:pt x="909007" y="3117933"/>
                </a:cubicBezTo>
                <a:cubicBezTo>
                  <a:pt x="895285" y="3131737"/>
                  <a:pt x="888424" y="3148991"/>
                  <a:pt x="888424" y="3169697"/>
                </a:cubicBezTo>
                <a:cubicBezTo>
                  <a:pt x="888424" y="3182351"/>
                  <a:pt x="891423" y="3194593"/>
                  <a:pt x="897421" y="3206425"/>
                </a:cubicBezTo>
                <a:cubicBezTo>
                  <a:pt x="903420" y="3218257"/>
                  <a:pt x="912335" y="3227418"/>
                  <a:pt x="924166" y="3233910"/>
                </a:cubicBezTo>
                <a:cubicBezTo>
                  <a:pt x="935998" y="3240401"/>
                  <a:pt x="948734" y="3243646"/>
                  <a:pt x="962373" y="3243646"/>
                </a:cubicBezTo>
                <a:cubicBezTo>
                  <a:pt x="983572" y="3243646"/>
                  <a:pt x="1001073" y="3236826"/>
                  <a:pt x="1014877" y="3223187"/>
                </a:cubicBezTo>
                <a:cubicBezTo>
                  <a:pt x="1028681" y="3209547"/>
                  <a:pt x="1035583" y="3192211"/>
                  <a:pt x="1035583" y="3171176"/>
                </a:cubicBezTo>
                <a:cubicBezTo>
                  <a:pt x="1035583" y="3149813"/>
                  <a:pt x="1028476" y="3132148"/>
                  <a:pt x="1014261" y="3118179"/>
                </a:cubicBezTo>
                <a:cubicBezTo>
                  <a:pt x="1000046" y="3104211"/>
                  <a:pt x="982257" y="3097227"/>
                  <a:pt x="960894" y="3097227"/>
                </a:cubicBezTo>
                <a:close/>
                <a:moveTo>
                  <a:pt x="3691180" y="2983839"/>
                </a:moveTo>
                <a:lnTo>
                  <a:pt x="3578039" y="3146773"/>
                </a:lnTo>
                <a:lnTo>
                  <a:pt x="3691180" y="3146773"/>
                </a:lnTo>
                <a:lnTo>
                  <a:pt x="3691180" y="2983839"/>
                </a:lnTo>
                <a:close/>
                <a:moveTo>
                  <a:pt x="961634" y="2947604"/>
                </a:moveTo>
                <a:cubicBezTo>
                  <a:pt x="944708" y="2947604"/>
                  <a:pt x="930657" y="2953027"/>
                  <a:pt x="919483" y="2963872"/>
                </a:cubicBezTo>
                <a:cubicBezTo>
                  <a:pt x="908308" y="2974718"/>
                  <a:pt x="902721" y="2987700"/>
                  <a:pt x="902721" y="3002819"/>
                </a:cubicBezTo>
                <a:cubicBezTo>
                  <a:pt x="902721" y="3019909"/>
                  <a:pt x="908226" y="3033877"/>
                  <a:pt x="919236" y="3044723"/>
                </a:cubicBezTo>
                <a:cubicBezTo>
                  <a:pt x="930247" y="3055569"/>
                  <a:pt x="944543" y="3060992"/>
                  <a:pt x="962127" y="3060992"/>
                </a:cubicBezTo>
                <a:cubicBezTo>
                  <a:pt x="979217" y="3060992"/>
                  <a:pt x="993226" y="3055610"/>
                  <a:pt x="1004155" y="3044847"/>
                </a:cubicBezTo>
                <a:cubicBezTo>
                  <a:pt x="1015083" y="3034083"/>
                  <a:pt x="1020547" y="3020895"/>
                  <a:pt x="1020547" y="3005284"/>
                </a:cubicBezTo>
                <a:cubicBezTo>
                  <a:pt x="1020547" y="2989015"/>
                  <a:pt x="1014918" y="2975335"/>
                  <a:pt x="1003662" y="2964242"/>
                </a:cubicBezTo>
                <a:cubicBezTo>
                  <a:pt x="992405" y="2953150"/>
                  <a:pt x="978396" y="2947604"/>
                  <a:pt x="961634" y="2947604"/>
                </a:cubicBezTo>
                <a:close/>
                <a:moveTo>
                  <a:pt x="3699315" y="2912601"/>
                </a:moveTo>
                <a:lnTo>
                  <a:pt x="3735550" y="2912601"/>
                </a:lnTo>
                <a:lnTo>
                  <a:pt x="3735550" y="3146773"/>
                </a:lnTo>
                <a:lnTo>
                  <a:pt x="3784356" y="3146773"/>
                </a:lnTo>
                <a:lnTo>
                  <a:pt x="3784356" y="3187445"/>
                </a:lnTo>
                <a:lnTo>
                  <a:pt x="3735550" y="3187445"/>
                </a:lnTo>
                <a:lnTo>
                  <a:pt x="3735550" y="3273965"/>
                </a:lnTo>
                <a:lnTo>
                  <a:pt x="3691180" y="3273965"/>
                </a:lnTo>
                <a:lnTo>
                  <a:pt x="3691180" y="3187445"/>
                </a:lnTo>
                <a:lnTo>
                  <a:pt x="3534409" y="3187445"/>
                </a:lnTo>
                <a:lnTo>
                  <a:pt x="3534409" y="3146773"/>
                </a:lnTo>
                <a:lnTo>
                  <a:pt x="3699315" y="2912601"/>
                </a:lnTo>
                <a:close/>
                <a:moveTo>
                  <a:pt x="961141" y="2911122"/>
                </a:moveTo>
                <a:cubicBezTo>
                  <a:pt x="992692" y="2911122"/>
                  <a:pt x="1018082" y="2920284"/>
                  <a:pt x="1037308" y="2938607"/>
                </a:cubicBezTo>
                <a:cubicBezTo>
                  <a:pt x="1056535" y="2956929"/>
                  <a:pt x="1066148" y="2979237"/>
                  <a:pt x="1066148" y="3005530"/>
                </a:cubicBezTo>
                <a:cubicBezTo>
                  <a:pt x="1066148" y="3022292"/>
                  <a:pt x="1061753" y="3036877"/>
                  <a:pt x="1052961" y="3049284"/>
                </a:cubicBezTo>
                <a:cubicBezTo>
                  <a:pt x="1044169" y="3061690"/>
                  <a:pt x="1030817" y="3071263"/>
                  <a:pt x="1012905" y="3078000"/>
                </a:cubicBezTo>
                <a:cubicBezTo>
                  <a:pt x="1035090" y="3085231"/>
                  <a:pt x="1051975" y="3096899"/>
                  <a:pt x="1063560" y="3113003"/>
                </a:cubicBezTo>
                <a:cubicBezTo>
                  <a:pt x="1075146" y="3129107"/>
                  <a:pt x="1080938" y="3148334"/>
                  <a:pt x="1080938" y="3170683"/>
                </a:cubicBezTo>
                <a:cubicBezTo>
                  <a:pt x="1080938" y="3201577"/>
                  <a:pt x="1070010" y="3227542"/>
                  <a:pt x="1048154" y="3248576"/>
                </a:cubicBezTo>
                <a:cubicBezTo>
                  <a:pt x="1026298" y="3269610"/>
                  <a:pt x="997540" y="3280128"/>
                  <a:pt x="961880" y="3280128"/>
                </a:cubicBezTo>
                <a:cubicBezTo>
                  <a:pt x="926221" y="3280128"/>
                  <a:pt x="897463" y="3269569"/>
                  <a:pt x="875607" y="3248453"/>
                </a:cubicBezTo>
                <a:cubicBezTo>
                  <a:pt x="853751" y="3227336"/>
                  <a:pt x="842822" y="3201002"/>
                  <a:pt x="842822" y="3169451"/>
                </a:cubicBezTo>
                <a:cubicBezTo>
                  <a:pt x="842822" y="3145951"/>
                  <a:pt x="848779" y="3126273"/>
                  <a:pt x="860693" y="3110415"/>
                </a:cubicBezTo>
                <a:cubicBezTo>
                  <a:pt x="872607" y="3094557"/>
                  <a:pt x="889575" y="3083752"/>
                  <a:pt x="911595" y="3078000"/>
                </a:cubicBezTo>
                <a:cubicBezTo>
                  <a:pt x="893190" y="3071263"/>
                  <a:pt x="879550" y="3061649"/>
                  <a:pt x="870677" y="3049160"/>
                </a:cubicBezTo>
                <a:cubicBezTo>
                  <a:pt x="861803" y="3036671"/>
                  <a:pt x="857366" y="3021717"/>
                  <a:pt x="857366" y="3004298"/>
                </a:cubicBezTo>
                <a:cubicBezTo>
                  <a:pt x="857366" y="2978005"/>
                  <a:pt x="866815" y="2955902"/>
                  <a:pt x="885713" y="2937990"/>
                </a:cubicBezTo>
                <a:cubicBezTo>
                  <a:pt x="904611" y="2920078"/>
                  <a:pt x="929754" y="2911122"/>
                  <a:pt x="961141" y="2911122"/>
                </a:cubicBezTo>
                <a:close/>
                <a:moveTo>
                  <a:pt x="753091" y="2166800"/>
                </a:moveTo>
                <a:cubicBezTo>
                  <a:pt x="733372" y="2166800"/>
                  <a:pt x="716199" y="2174852"/>
                  <a:pt x="701574" y="2190957"/>
                </a:cubicBezTo>
                <a:cubicBezTo>
                  <a:pt x="686948" y="2207061"/>
                  <a:pt x="679635" y="2227931"/>
                  <a:pt x="679635" y="2253567"/>
                </a:cubicBezTo>
                <a:cubicBezTo>
                  <a:pt x="679635" y="2276573"/>
                  <a:pt x="686578" y="2295266"/>
                  <a:pt x="700464" y="2309645"/>
                </a:cubicBezTo>
                <a:cubicBezTo>
                  <a:pt x="714350" y="2324024"/>
                  <a:pt x="731482" y="2331213"/>
                  <a:pt x="751859" y="2331213"/>
                </a:cubicBezTo>
                <a:cubicBezTo>
                  <a:pt x="772400" y="2331213"/>
                  <a:pt x="789285" y="2324024"/>
                  <a:pt x="802514" y="2309645"/>
                </a:cubicBezTo>
                <a:cubicBezTo>
                  <a:pt x="815743" y="2295266"/>
                  <a:pt x="822357" y="2275341"/>
                  <a:pt x="822357" y="2249870"/>
                </a:cubicBezTo>
                <a:cubicBezTo>
                  <a:pt x="822357" y="2224398"/>
                  <a:pt x="815578" y="2204185"/>
                  <a:pt x="802021" y="2189231"/>
                </a:cubicBezTo>
                <a:cubicBezTo>
                  <a:pt x="788464" y="2174277"/>
                  <a:pt x="772154" y="2166800"/>
                  <a:pt x="753091" y="2166800"/>
                </a:cubicBezTo>
                <a:close/>
                <a:moveTo>
                  <a:pt x="3871622" y="2130072"/>
                </a:moveTo>
                <a:cubicBezTo>
                  <a:pt x="3891342" y="2130072"/>
                  <a:pt x="3909501" y="2134304"/>
                  <a:pt x="3926098" y="2142767"/>
                </a:cubicBezTo>
                <a:cubicBezTo>
                  <a:pt x="3942696" y="2151230"/>
                  <a:pt x="3955390" y="2162774"/>
                  <a:pt x="3964182" y="2177400"/>
                </a:cubicBezTo>
                <a:cubicBezTo>
                  <a:pt x="3972974" y="2192025"/>
                  <a:pt x="3977369" y="2207554"/>
                  <a:pt x="3977369" y="2223987"/>
                </a:cubicBezTo>
                <a:cubicBezTo>
                  <a:pt x="3977369" y="2239599"/>
                  <a:pt x="3973179" y="2253813"/>
                  <a:pt x="3964798" y="2266631"/>
                </a:cubicBezTo>
                <a:cubicBezTo>
                  <a:pt x="3956417" y="2279449"/>
                  <a:pt x="3944010" y="2289638"/>
                  <a:pt x="3927577" y="2297197"/>
                </a:cubicBezTo>
                <a:cubicBezTo>
                  <a:pt x="3948940" y="2302127"/>
                  <a:pt x="3965538" y="2312356"/>
                  <a:pt x="3977369" y="2327886"/>
                </a:cubicBezTo>
                <a:cubicBezTo>
                  <a:pt x="3989201" y="2343415"/>
                  <a:pt x="3995117" y="2362847"/>
                  <a:pt x="3995117" y="2386182"/>
                </a:cubicBezTo>
                <a:cubicBezTo>
                  <a:pt x="3995117" y="2417734"/>
                  <a:pt x="3983614" y="2444479"/>
                  <a:pt x="3960608" y="2466417"/>
                </a:cubicBezTo>
                <a:cubicBezTo>
                  <a:pt x="3937601" y="2488355"/>
                  <a:pt x="3908515" y="2499324"/>
                  <a:pt x="3873348" y="2499324"/>
                </a:cubicBezTo>
                <a:cubicBezTo>
                  <a:pt x="3841632" y="2499324"/>
                  <a:pt x="3815298" y="2489875"/>
                  <a:pt x="3794346" y="2470977"/>
                </a:cubicBezTo>
                <a:cubicBezTo>
                  <a:pt x="3773393" y="2452079"/>
                  <a:pt x="3761438" y="2427594"/>
                  <a:pt x="3758480" y="2397521"/>
                </a:cubicBezTo>
                <a:lnTo>
                  <a:pt x="3802850" y="2391605"/>
                </a:lnTo>
                <a:cubicBezTo>
                  <a:pt x="3807944" y="2416748"/>
                  <a:pt x="3816613" y="2434865"/>
                  <a:pt x="3828855" y="2445958"/>
                </a:cubicBezTo>
                <a:cubicBezTo>
                  <a:pt x="3841098" y="2457050"/>
                  <a:pt x="3856011" y="2462596"/>
                  <a:pt x="3873594" y="2462596"/>
                </a:cubicBezTo>
                <a:cubicBezTo>
                  <a:pt x="3894464" y="2462596"/>
                  <a:pt x="3912089" y="2455366"/>
                  <a:pt x="3926468" y="2440904"/>
                </a:cubicBezTo>
                <a:cubicBezTo>
                  <a:pt x="3940847" y="2426443"/>
                  <a:pt x="3948036" y="2408531"/>
                  <a:pt x="3948036" y="2387168"/>
                </a:cubicBezTo>
                <a:cubicBezTo>
                  <a:pt x="3948036" y="2366791"/>
                  <a:pt x="3941381" y="2349988"/>
                  <a:pt x="3928070" y="2336760"/>
                </a:cubicBezTo>
                <a:cubicBezTo>
                  <a:pt x="3914759" y="2323531"/>
                  <a:pt x="3897833" y="2316917"/>
                  <a:pt x="3877292" y="2316917"/>
                </a:cubicBezTo>
                <a:cubicBezTo>
                  <a:pt x="3868911" y="2316917"/>
                  <a:pt x="3858476" y="2318560"/>
                  <a:pt x="3845987" y="2321847"/>
                </a:cubicBezTo>
                <a:lnTo>
                  <a:pt x="3850917" y="2282900"/>
                </a:lnTo>
                <a:cubicBezTo>
                  <a:pt x="3853875" y="2283229"/>
                  <a:pt x="3856257" y="2283393"/>
                  <a:pt x="3858065" y="2283393"/>
                </a:cubicBezTo>
                <a:cubicBezTo>
                  <a:pt x="3876963" y="2283393"/>
                  <a:pt x="3893971" y="2278463"/>
                  <a:pt x="3909090" y="2268603"/>
                </a:cubicBezTo>
                <a:cubicBezTo>
                  <a:pt x="3924208" y="2258743"/>
                  <a:pt x="3931768" y="2243543"/>
                  <a:pt x="3931768" y="2223001"/>
                </a:cubicBezTo>
                <a:cubicBezTo>
                  <a:pt x="3931768" y="2206733"/>
                  <a:pt x="3926262" y="2193257"/>
                  <a:pt x="3915252" y="2182576"/>
                </a:cubicBezTo>
                <a:cubicBezTo>
                  <a:pt x="3904242" y="2171894"/>
                  <a:pt x="3890027" y="2166554"/>
                  <a:pt x="3872608" y="2166554"/>
                </a:cubicBezTo>
                <a:cubicBezTo>
                  <a:pt x="3855354" y="2166554"/>
                  <a:pt x="3840975" y="2171977"/>
                  <a:pt x="3829471" y="2182822"/>
                </a:cubicBezTo>
                <a:cubicBezTo>
                  <a:pt x="3817968" y="2193668"/>
                  <a:pt x="3810573" y="2209937"/>
                  <a:pt x="3807287" y="2231629"/>
                </a:cubicBezTo>
                <a:lnTo>
                  <a:pt x="3762917" y="2223741"/>
                </a:lnTo>
                <a:cubicBezTo>
                  <a:pt x="3768340" y="2193997"/>
                  <a:pt x="3780665" y="2170950"/>
                  <a:pt x="3799892" y="2154599"/>
                </a:cubicBezTo>
                <a:cubicBezTo>
                  <a:pt x="3819119" y="2138248"/>
                  <a:pt x="3843029" y="2130072"/>
                  <a:pt x="3871622" y="2130072"/>
                </a:cubicBezTo>
                <a:close/>
                <a:moveTo>
                  <a:pt x="747668" y="2130072"/>
                </a:moveTo>
                <a:cubicBezTo>
                  <a:pt x="771168" y="2130072"/>
                  <a:pt x="792654" y="2136399"/>
                  <a:pt x="812127" y="2149052"/>
                </a:cubicBezTo>
                <a:cubicBezTo>
                  <a:pt x="831600" y="2161706"/>
                  <a:pt x="846390" y="2179741"/>
                  <a:pt x="856497" y="2203158"/>
                </a:cubicBezTo>
                <a:cubicBezTo>
                  <a:pt x="866603" y="2226576"/>
                  <a:pt x="871656" y="2260469"/>
                  <a:pt x="871656" y="2304838"/>
                </a:cubicBezTo>
                <a:cubicBezTo>
                  <a:pt x="871656" y="2351015"/>
                  <a:pt x="866644" y="2387784"/>
                  <a:pt x="856620" y="2415145"/>
                </a:cubicBezTo>
                <a:cubicBezTo>
                  <a:pt x="846596" y="2442507"/>
                  <a:pt x="831683" y="2463336"/>
                  <a:pt x="811881" y="2477632"/>
                </a:cubicBezTo>
                <a:cubicBezTo>
                  <a:pt x="792079" y="2491929"/>
                  <a:pt x="768867" y="2499078"/>
                  <a:pt x="742245" y="2499078"/>
                </a:cubicBezTo>
                <a:cubicBezTo>
                  <a:pt x="713981" y="2499078"/>
                  <a:pt x="690892" y="2491231"/>
                  <a:pt x="672980" y="2475537"/>
                </a:cubicBezTo>
                <a:cubicBezTo>
                  <a:pt x="655068" y="2459844"/>
                  <a:pt x="644304" y="2437782"/>
                  <a:pt x="640689" y="2409353"/>
                </a:cubicBezTo>
                <a:lnTo>
                  <a:pt x="683333" y="2405409"/>
                </a:lnTo>
                <a:cubicBezTo>
                  <a:pt x="686948" y="2425457"/>
                  <a:pt x="693850" y="2440001"/>
                  <a:pt x="704039" y="2449039"/>
                </a:cubicBezTo>
                <a:cubicBezTo>
                  <a:pt x="714227" y="2458077"/>
                  <a:pt x="727291" y="2462596"/>
                  <a:pt x="743231" y="2462596"/>
                </a:cubicBezTo>
                <a:cubicBezTo>
                  <a:pt x="756871" y="2462596"/>
                  <a:pt x="768826" y="2459474"/>
                  <a:pt x="779097" y="2453229"/>
                </a:cubicBezTo>
                <a:cubicBezTo>
                  <a:pt x="789367" y="2446985"/>
                  <a:pt x="797789" y="2438645"/>
                  <a:pt x="804363" y="2428210"/>
                </a:cubicBezTo>
                <a:cubicBezTo>
                  <a:pt x="810936" y="2417775"/>
                  <a:pt x="816441" y="2403683"/>
                  <a:pt x="820878" y="2385936"/>
                </a:cubicBezTo>
                <a:cubicBezTo>
                  <a:pt x="825315" y="2368188"/>
                  <a:pt x="827533" y="2350111"/>
                  <a:pt x="827533" y="2331706"/>
                </a:cubicBezTo>
                <a:cubicBezTo>
                  <a:pt x="827533" y="2329734"/>
                  <a:pt x="827451" y="2326776"/>
                  <a:pt x="827287" y="2322832"/>
                </a:cubicBezTo>
                <a:cubicBezTo>
                  <a:pt x="818413" y="2336965"/>
                  <a:pt x="806293" y="2348427"/>
                  <a:pt x="790929" y="2357219"/>
                </a:cubicBezTo>
                <a:cubicBezTo>
                  <a:pt x="775564" y="2366010"/>
                  <a:pt x="758925" y="2370406"/>
                  <a:pt x="741013" y="2370406"/>
                </a:cubicBezTo>
                <a:cubicBezTo>
                  <a:pt x="711105" y="2370406"/>
                  <a:pt x="685798" y="2359560"/>
                  <a:pt x="665092" y="2337869"/>
                </a:cubicBezTo>
                <a:cubicBezTo>
                  <a:pt x="644386" y="2316177"/>
                  <a:pt x="634033" y="2287583"/>
                  <a:pt x="634033" y="2252088"/>
                </a:cubicBezTo>
                <a:cubicBezTo>
                  <a:pt x="634033" y="2215442"/>
                  <a:pt x="644838" y="2185945"/>
                  <a:pt x="666448" y="2163596"/>
                </a:cubicBezTo>
                <a:cubicBezTo>
                  <a:pt x="688057" y="2141247"/>
                  <a:pt x="715131" y="2130072"/>
                  <a:pt x="747668" y="2130072"/>
                </a:cubicBezTo>
                <a:close/>
                <a:moveTo>
                  <a:pt x="1552575" y="1936750"/>
                </a:moveTo>
                <a:lnTo>
                  <a:pt x="1562100" y="1939925"/>
                </a:lnTo>
                <a:lnTo>
                  <a:pt x="2228850" y="2241550"/>
                </a:lnTo>
                <a:lnTo>
                  <a:pt x="2247900" y="2225675"/>
                </a:lnTo>
                <a:lnTo>
                  <a:pt x="2266950" y="2212975"/>
                </a:lnTo>
                <a:lnTo>
                  <a:pt x="2289175" y="2206625"/>
                </a:lnTo>
                <a:lnTo>
                  <a:pt x="2314575" y="2203450"/>
                </a:lnTo>
                <a:lnTo>
                  <a:pt x="2336800" y="2206625"/>
                </a:lnTo>
                <a:lnTo>
                  <a:pt x="2359025" y="2212975"/>
                </a:lnTo>
                <a:lnTo>
                  <a:pt x="2378075" y="2222500"/>
                </a:lnTo>
                <a:lnTo>
                  <a:pt x="2393950" y="2235200"/>
                </a:lnTo>
                <a:lnTo>
                  <a:pt x="2406650" y="2251075"/>
                </a:lnTo>
                <a:lnTo>
                  <a:pt x="2419350" y="2270125"/>
                </a:lnTo>
                <a:lnTo>
                  <a:pt x="2425700" y="2292350"/>
                </a:lnTo>
                <a:lnTo>
                  <a:pt x="2425700" y="2314575"/>
                </a:lnTo>
                <a:lnTo>
                  <a:pt x="2425700" y="2336800"/>
                </a:lnTo>
                <a:lnTo>
                  <a:pt x="2419350" y="2359025"/>
                </a:lnTo>
                <a:lnTo>
                  <a:pt x="2406650" y="2378075"/>
                </a:lnTo>
                <a:lnTo>
                  <a:pt x="2393950" y="2393950"/>
                </a:lnTo>
                <a:lnTo>
                  <a:pt x="2378075" y="2406650"/>
                </a:lnTo>
                <a:lnTo>
                  <a:pt x="2359025" y="2419350"/>
                </a:lnTo>
                <a:lnTo>
                  <a:pt x="2336800" y="2425700"/>
                </a:lnTo>
                <a:lnTo>
                  <a:pt x="2330450" y="2425700"/>
                </a:lnTo>
                <a:lnTo>
                  <a:pt x="2330450" y="3467100"/>
                </a:lnTo>
                <a:lnTo>
                  <a:pt x="2327275" y="3470275"/>
                </a:lnTo>
                <a:lnTo>
                  <a:pt x="2324100" y="3473450"/>
                </a:lnTo>
                <a:lnTo>
                  <a:pt x="2320925" y="3476625"/>
                </a:lnTo>
                <a:lnTo>
                  <a:pt x="2314575" y="3476625"/>
                </a:lnTo>
                <a:lnTo>
                  <a:pt x="2308225" y="3476625"/>
                </a:lnTo>
                <a:lnTo>
                  <a:pt x="2305050" y="3473450"/>
                </a:lnTo>
                <a:lnTo>
                  <a:pt x="2301875" y="3470275"/>
                </a:lnTo>
                <a:lnTo>
                  <a:pt x="2301875" y="3467100"/>
                </a:lnTo>
                <a:lnTo>
                  <a:pt x="2301875" y="2425700"/>
                </a:lnTo>
                <a:lnTo>
                  <a:pt x="2292350" y="2425700"/>
                </a:lnTo>
                <a:lnTo>
                  <a:pt x="2270125" y="2416175"/>
                </a:lnTo>
                <a:lnTo>
                  <a:pt x="2251075" y="2406650"/>
                </a:lnTo>
                <a:lnTo>
                  <a:pt x="2232025" y="2390775"/>
                </a:lnTo>
                <a:lnTo>
                  <a:pt x="1098550" y="2882900"/>
                </a:lnTo>
                <a:lnTo>
                  <a:pt x="1089025" y="2886075"/>
                </a:lnTo>
                <a:lnTo>
                  <a:pt x="1076325" y="2882900"/>
                </a:lnTo>
                <a:lnTo>
                  <a:pt x="1066800" y="2873375"/>
                </a:lnTo>
                <a:lnTo>
                  <a:pt x="1060450" y="2863850"/>
                </a:lnTo>
                <a:lnTo>
                  <a:pt x="1057275" y="2851150"/>
                </a:lnTo>
                <a:lnTo>
                  <a:pt x="1057275" y="2838450"/>
                </a:lnTo>
                <a:lnTo>
                  <a:pt x="1063625" y="2828925"/>
                </a:lnTo>
                <a:lnTo>
                  <a:pt x="1069975" y="2819400"/>
                </a:lnTo>
                <a:lnTo>
                  <a:pt x="2203450" y="2330450"/>
                </a:lnTo>
                <a:lnTo>
                  <a:pt x="2203450" y="2314575"/>
                </a:lnTo>
                <a:lnTo>
                  <a:pt x="2203450" y="2305050"/>
                </a:lnTo>
                <a:lnTo>
                  <a:pt x="1533525" y="2003425"/>
                </a:lnTo>
                <a:lnTo>
                  <a:pt x="1527175" y="1993900"/>
                </a:lnTo>
                <a:lnTo>
                  <a:pt x="1520825" y="1984375"/>
                </a:lnTo>
                <a:lnTo>
                  <a:pt x="1520825" y="1971675"/>
                </a:lnTo>
                <a:lnTo>
                  <a:pt x="1524000" y="1958975"/>
                </a:lnTo>
                <a:lnTo>
                  <a:pt x="1530350" y="1949450"/>
                </a:lnTo>
                <a:lnTo>
                  <a:pt x="1539875" y="1939925"/>
                </a:lnTo>
                <a:lnTo>
                  <a:pt x="1552575" y="1936750"/>
                </a:lnTo>
                <a:close/>
                <a:moveTo>
                  <a:pt x="1093997" y="1385750"/>
                </a:moveTo>
                <a:cubicBezTo>
                  <a:pt x="1073620" y="1385750"/>
                  <a:pt x="1057352" y="1394378"/>
                  <a:pt x="1045191" y="1411632"/>
                </a:cubicBezTo>
                <a:cubicBezTo>
                  <a:pt x="1029908" y="1433653"/>
                  <a:pt x="1022267" y="1474325"/>
                  <a:pt x="1022267" y="1533648"/>
                </a:cubicBezTo>
                <a:cubicBezTo>
                  <a:pt x="1022267" y="1592972"/>
                  <a:pt x="1029210" y="1632452"/>
                  <a:pt x="1043096" y="1652090"/>
                </a:cubicBezTo>
                <a:cubicBezTo>
                  <a:pt x="1056982" y="1671727"/>
                  <a:pt x="1074113" y="1681546"/>
                  <a:pt x="1094490" y="1681546"/>
                </a:cubicBezTo>
                <a:cubicBezTo>
                  <a:pt x="1114867" y="1681546"/>
                  <a:pt x="1131999" y="1671686"/>
                  <a:pt x="1145885" y="1651966"/>
                </a:cubicBezTo>
                <a:cubicBezTo>
                  <a:pt x="1159771" y="1632247"/>
                  <a:pt x="1166714" y="1592807"/>
                  <a:pt x="1166714" y="1533648"/>
                </a:cubicBezTo>
                <a:cubicBezTo>
                  <a:pt x="1166714" y="1474160"/>
                  <a:pt x="1159771" y="1434639"/>
                  <a:pt x="1145885" y="1415083"/>
                </a:cubicBezTo>
                <a:cubicBezTo>
                  <a:pt x="1131999" y="1395528"/>
                  <a:pt x="1114703" y="1385750"/>
                  <a:pt x="1093997" y="1385750"/>
                </a:cubicBezTo>
                <a:close/>
                <a:moveTo>
                  <a:pt x="3668996" y="1349022"/>
                </a:moveTo>
                <a:cubicBezTo>
                  <a:pt x="3703670" y="1349022"/>
                  <a:pt x="3731113" y="1358636"/>
                  <a:pt x="3751326" y="1377862"/>
                </a:cubicBezTo>
                <a:cubicBezTo>
                  <a:pt x="3771538" y="1397089"/>
                  <a:pt x="3781645" y="1420917"/>
                  <a:pt x="3781645" y="1449346"/>
                </a:cubicBezTo>
                <a:cubicBezTo>
                  <a:pt x="3781645" y="1463807"/>
                  <a:pt x="3778687" y="1478022"/>
                  <a:pt x="3772771" y="1491990"/>
                </a:cubicBezTo>
                <a:cubicBezTo>
                  <a:pt x="3766855" y="1505958"/>
                  <a:pt x="3757036" y="1520666"/>
                  <a:pt x="3743315" y="1536113"/>
                </a:cubicBezTo>
                <a:cubicBezTo>
                  <a:pt x="3729593" y="1551560"/>
                  <a:pt x="3706792" y="1572759"/>
                  <a:pt x="3674912" y="1599709"/>
                </a:cubicBezTo>
                <a:cubicBezTo>
                  <a:pt x="3648290" y="1622058"/>
                  <a:pt x="3631200" y="1637218"/>
                  <a:pt x="3623640" y="1645188"/>
                </a:cubicBezTo>
                <a:cubicBezTo>
                  <a:pt x="3616081" y="1653158"/>
                  <a:pt x="3609837" y="1661169"/>
                  <a:pt x="3604907" y="1669221"/>
                </a:cubicBezTo>
                <a:lnTo>
                  <a:pt x="3782138" y="1669221"/>
                </a:lnTo>
                <a:lnTo>
                  <a:pt x="3782138" y="1711865"/>
                </a:lnTo>
                <a:lnTo>
                  <a:pt x="3543283" y="1711865"/>
                </a:lnTo>
                <a:cubicBezTo>
                  <a:pt x="3542954" y="1701184"/>
                  <a:pt x="3544679" y="1690913"/>
                  <a:pt x="3548459" y="1681053"/>
                </a:cubicBezTo>
                <a:cubicBezTo>
                  <a:pt x="3554539" y="1664784"/>
                  <a:pt x="3564276" y="1648762"/>
                  <a:pt x="3577669" y="1632986"/>
                </a:cubicBezTo>
                <a:cubicBezTo>
                  <a:pt x="3591062" y="1617210"/>
                  <a:pt x="3610412" y="1598970"/>
                  <a:pt x="3635719" y="1578264"/>
                </a:cubicBezTo>
                <a:cubicBezTo>
                  <a:pt x="3674994" y="1546055"/>
                  <a:pt x="3701533" y="1520543"/>
                  <a:pt x="3715337" y="1501727"/>
                </a:cubicBezTo>
                <a:cubicBezTo>
                  <a:pt x="3729141" y="1482911"/>
                  <a:pt x="3736043" y="1465122"/>
                  <a:pt x="3736043" y="1448360"/>
                </a:cubicBezTo>
                <a:cubicBezTo>
                  <a:pt x="3736043" y="1430777"/>
                  <a:pt x="3729757" y="1415946"/>
                  <a:pt x="3717186" y="1403868"/>
                </a:cubicBezTo>
                <a:cubicBezTo>
                  <a:pt x="3704615" y="1391789"/>
                  <a:pt x="3688223" y="1385750"/>
                  <a:pt x="3668010" y="1385750"/>
                </a:cubicBezTo>
                <a:cubicBezTo>
                  <a:pt x="3646647" y="1385750"/>
                  <a:pt x="3629556" y="1392159"/>
                  <a:pt x="3616739" y="1404977"/>
                </a:cubicBezTo>
                <a:cubicBezTo>
                  <a:pt x="3603921" y="1417795"/>
                  <a:pt x="3597430" y="1435542"/>
                  <a:pt x="3597265" y="1458220"/>
                </a:cubicBezTo>
                <a:lnTo>
                  <a:pt x="3551663" y="1453537"/>
                </a:lnTo>
                <a:cubicBezTo>
                  <a:pt x="3554786" y="1419520"/>
                  <a:pt x="3566535" y="1393597"/>
                  <a:pt x="3586912" y="1375767"/>
                </a:cubicBezTo>
                <a:cubicBezTo>
                  <a:pt x="3607289" y="1357937"/>
                  <a:pt x="3634651" y="1349022"/>
                  <a:pt x="3668996" y="1349022"/>
                </a:cubicBezTo>
                <a:close/>
                <a:moveTo>
                  <a:pt x="1094490" y="1349022"/>
                </a:moveTo>
                <a:cubicBezTo>
                  <a:pt x="1113881" y="1349022"/>
                  <a:pt x="1130890" y="1352925"/>
                  <a:pt x="1145515" y="1360731"/>
                </a:cubicBezTo>
                <a:cubicBezTo>
                  <a:pt x="1160141" y="1368536"/>
                  <a:pt x="1172219" y="1379793"/>
                  <a:pt x="1181750" y="1394501"/>
                </a:cubicBezTo>
                <a:cubicBezTo>
                  <a:pt x="1191281" y="1409208"/>
                  <a:pt x="1198758" y="1427121"/>
                  <a:pt x="1204181" y="1448237"/>
                </a:cubicBezTo>
                <a:cubicBezTo>
                  <a:pt x="1209604" y="1469354"/>
                  <a:pt x="1212316" y="1497824"/>
                  <a:pt x="1212316" y="1533648"/>
                </a:cubicBezTo>
                <a:cubicBezTo>
                  <a:pt x="1212316" y="1576046"/>
                  <a:pt x="1207961" y="1610267"/>
                  <a:pt x="1199251" y="1636314"/>
                </a:cubicBezTo>
                <a:cubicBezTo>
                  <a:pt x="1190542" y="1662360"/>
                  <a:pt x="1177519" y="1682491"/>
                  <a:pt x="1160182" y="1696706"/>
                </a:cubicBezTo>
                <a:cubicBezTo>
                  <a:pt x="1142845" y="1710920"/>
                  <a:pt x="1120948" y="1718028"/>
                  <a:pt x="1094490" y="1718028"/>
                </a:cubicBezTo>
                <a:cubicBezTo>
                  <a:pt x="1059652" y="1718028"/>
                  <a:pt x="1032291" y="1705538"/>
                  <a:pt x="1012407" y="1680560"/>
                </a:cubicBezTo>
                <a:cubicBezTo>
                  <a:pt x="988579" y="1650487"/>
                  <a:pt x="976665" y="1601517"/>
                  <a:pt x="976665" y="1533648"/>
                </a:cubicBezTo>
                <a:cubicBezTo>
                  <a:pt x="976665" y="1490922"/>
                  <a:pt x="981061" y="1456536"/>
                  <a:pt x="989853" y="1430489"/>
                </a:cubicBezTo>
                <a:cubicBezTo>
                  <a:pt x="998644" y="1404443"/>
                  <a:pt x="1011709" y="1384353"/>
                  <a:pt x="1029045" y="1370221"/>
                </a:cubicBezTo>
                <a:cubicBezTo>
                  <a:pt x="1046382" y="1356088"/>
                  <a:pt x="1068197" y="1349022"/>
                  <a:pt x="1094490" y="1349022"/>
                </a:cubicBezTo>
                <a:close/>
                <a:moveTo>
                  <a:pt x="838971" y="1349022"/>
                </a:moveTo>
                <a:lnTo>
                  <a:pt x="867565" y="1349022"/>
                </a:lnTo>
                <a:lnTo>
                  <a:pt x="867565" y="1711865"/>
                </a:lnTo>
                <a:lnTo>
                  <a:pt x="823195" y="1711865"/>
                </a:lnTo>
                <a:lnTo>
                  <a:pt x="823195" y="1429134"/>
                </a:lnTo>
                <a:cubicBezTo>
                  <a:pt x="812514" y="1439322"/>
                  <a:pt x="798505" y="1449511"/>
                  <a:pt x="781168" y="1459699"/>
                </a:cubicBezTo>
                <a:cubicBezTo>
                  <a:pt x="763831" y="1469888"/>
                  <a:pt x="748260" y="1477529"/>
                  <a:pt x="734456" y="1482623"/>
                </a:cubicBezTo>
                <a:lnTo>
                  <a:pt x="734456" y="1439733"/>
                </a:lnTo>
                <a:cubicBezTo>
                  <a:pt x="759270" y="1428065"/>
                  <a:pt x="780962" y="1413933"/>
                  <a:pt x="799532" y="1397335"/>
                </a:cubicBezTo>
                <a:cubicBezTo>
                  <a:pt x="818101" y="1380738"/>
                  <a:pt x="831247" y="1364634"/>
                  <a:pt x="838971" y="1349022"/>
                </a:cubicBezTo>
                <a:close/>
                <a:moveTo>
                  <a:pt x="3115715" y="777254"/>
                </a:moveTo>
                <a:lnTo>
                  <a:pt x="3144309" y="777254"/>
                </a:lnTo>
                <a:lnTo>
                  <a:pt x="3144309" y="1140097"/>
                </a:lnTo>
                <a:lnTo>
                  <a:pt x="3099939" y="1140097"/>
                </a:lnTo>
                <a:lnTo>
                  <a:pt x="3099939" y="857366"/>
                </a:lnTo>
                <a:cubicBezTo>
                  <a:pt x="3089258" y="867554"/>
                  <a:pt x="3075249" y="877743"/>
                  <a:pt x="3057912" y="887931"/>
                </a:cubicBezTo>
                <a:cubicBezTo>
                  <a:pt x="3040575" y="898120"/>
                  <a:pt x="3025004" y="905761"/>
                  <a:pt x="3011200" y="910855"/>
                </a:cubicBezTo>
                <a:lnTo>
                  <a:pt x="3011200" y="867965"/>
                </a:lnTo>
                <a:cubicBezTo>
                  <a:pt x="3036014" y="856297"/>
                  <a:pt x="3057706" y="842165"/>
                  <a:pt x="3076276" y="825568"/>
                </a:cubicBezTo>
                <a:cubicBezTo>
                  <a:pt x="3094845" y="808970"/>
                  <a:pt x="3107991" y="792866"/>
                  <a:pt x="3115715" y="777254"/>
                </a:cubicBezTo>
                <a:close/>
                <a:moveTo>
                  <a:pt x="1667915" y="777254"/>
                </a:moveTo>
                <a:lnTo>
                  <a:pt x="1696508" y="777254"/>
                </a:lnTo>
                <a:lnTo>
                  <a:pt x="1696508" y="1140097"/>
                </a:lnTo>
                <a:lnTo>
                  <a:pt x="1652139" y="1140097"/>
                </a:lnTo>
                <a:lnTo>
                  <a:pt x="1652139" y="857366"/>
                </a:lnTo>
                <a:cubicBezTo>
                  <a:pt x="1641457" y="867554"/>
                  <a:pt x="1627448" y="877743"/>
                  <a:pt x="1610111" y="887931"/>
                </a:cubicBezTo>
                <a:cubicBezTo>
                  <a:pt x="1592774" y="898120"/>
                  <a:pt x="1577204" y="905761"/>
                  <a:pt x="1563400" y="910856"/>
                </a:cubicBezTo>
                <a:lnTo>
                  <a:pt x="1563400" y="867965"/>
                </a:lnTo>
                <a:cubicBezTo>
                  <a:pt x="1588214" y="856297"/>
                  <a:pt x="1609906" y="842165"/>
                  <a:pt x="1628475" y="825568"/>
                </a:cubicBezTo>
                <a:cubicBezTo>
                  <a:pt x="1647045" y="808970"/>
                  <a:pt x="1660191" y="792866"/>
                  <a:pt x="1667915" y="777254"/>
                </a:cubicBezTo>
                <a:close/>
                <a:moveTo>
                  <a:pt x="1429790" y="777254"/>
                </a:moveTo>
                <a:lnTo>
                  <a:pt x="1458383" y="777254"/>
                </a:lnTo>
                <a:lnTo>
                  <a:pt x="1458383" y="1140097"/>
                </a:lnTo>
                <a:lnTo>
                  <a:pt x="1414014" y="1140097"/>
                </a:lnTo>
                <a:lnTo>
                  <a:pt x="1414014" y="857366"/>
                </a:lnTo>
                <a:cubicBezTo>
                  <a:pt x="1403332" y="867554"/>
                  <a:pt x="1389323" y="877743"/>
                  <a:pt x="1371986" y="887931"/>
                </a:cubicBezTo>
                <a:cubicBezTo>
                  <a:pt x="1354649" y="898120"/>
                  <a:pt x="1339079" y="905761"/>
                  <a:pt x="1325275" y="910856"/>
                </a:cubicBezTo>
                <a:lnTo>
                  <a:pt x="1325275" y="867965"/>
                </a:lnTo>
                <a:cubicBezTo>
                  <a:pt x="1350089" y="856297"/>
                  <a:pt x="1371781" y="842165"/>
                  <a:pt x="1390350" y="825568"/>
                </a:cubicBezTo>
                <a:cubicBezTo>
                  <a:pt x="1408919" y="808970"/>
                  <a:pt x="1422066" y="792866"/>
                  <a:pt x="1429790" y="777254"/>
                </a:cubicBezTo>
                <a:close/>
                <a:moveTo>
                  <a:pt x="2449527" y="567973"/>
                </a:moveTo>
                <a:cubicBezTo>
                  <a:pt x="2484201" y="567973"/>
                  <a:pt x="2511644" y="577587"/>
                  <a:pt x="2531857" y="596813"/>
                </a:cubicBezTo>
                <a:cubicBezTo>
                  <a:pt x="2552070" y="616040"/>
                  <a:pt x="2562176" y="639868"/>
                  <a:pt x="2562176" y="668297"/>
                </a:cubicBezTo>
                <a:cubicBezTo>
                  <a:pt x="2562176" y="682759"/>
                  <a:pt x="2559218" y="696973"/>
                  <a:pt x="2553302" y="710941"/>
                </a:cubicBezTo>
                <a:cubicBezTo>
                  <a:pt x="2547386" y="724909"/>
                  <a:pt x="2537568" y="739617"/>
                  <a:pt x="2523846" y="755064"/>
                </a:cubicBezTo>
                <a:cubicBezTo>
                  <a:pt x="2510124" y="770511"/>
                  <a:pt x="2487323" y="791710"/>
                  <a:pt x="2455443" y="818660"/>
                </a:cubicBezTo>
                <a:cubicBezTo>
                  <a:pt x="2428822" y="841009"/>
                  <a:pt x="2411731" y="856169"/>
                  <a:pt x="2404172" y="864139"/>
                </a:cubicBezTo>
                <a:cubicBezTo>
                  <a:pt x="2396613" y="872109"/>
                  <a:pt x="2390368" y="880120"/>
                  <a:pt x="2385438" y="888172"/>
                </a:cubicBezTo>
                <a:lnTo>
                  <a:pt x="2562669" y="888172"/>
                </a:lnTo>
                <a:lnTo>
                  <a:pt x="2562669" y="930816"/>
                </a:lnTo>
                <a:lnTo>
                  <a:pt x="2323814" y="930816"/>
                </a:lnTo>
                <a:cubicBezTo>
                  <a:pt x="2323485" y="920135"/>
                  <a:pt x="2325211" y="909864"/>
                  <a:pt x="2328990" y="900004"/>
                </a:cubicBezTo>
                <a:cubicBezTo>
                  <a:pt x="2335071" y="883735"/>
                  <a:pt x="2344807" y="867713"/>
                  <a:pt x="2358200" y="851937"/>
                </a:cubicBezTo>
                <a:cubicBezTo>
                  <a:pt x="2371593" y="836161"/>
                  <a:pt x="2390943" y="817921"/>
                  <a:pt x="2416250" y="797215"/>
                </a:cubicBezTo>
                <a:cubicBezTo>
                  <a:pt x="2455525" y="765006"/>
                  <a:pt x="2482065" y="739494"/>
                  <a:pt x="2495869" y="720678"/>
                </a:cubicBezTo>
                <a:cubicBezTo>
                  <a:pt x="2509672" y="701862"/>
                  <a:pt x="2516574" y="684073"/>
                  <a:pt x="2516574" y="667311"/>
                </a:cubicBezTo>
                <a:cubicBezTo>
                  <a:pt x="2516574" y="649728"/>
                  <a:pt x="2510289" y="634897"/>
                  <a:pt x="2497717" y="622819"/>
                </a:cubicBezTo>
                <a:cubicBezTo>
                  <a:pt x="2485146" y="610740"/>
                  <a:pt x="2468754" y="604701"/>
                  <a:pt x="2448541" y="604701"/>
                </a:cubicBezTo>
                <a:cubicBezTo>
                  <a:pt x="2427178" y="604701"/>
                  <a:pt x="2410088" y="611110"/>
                  <a:pt x="2397270" y="623928"/>
                </a:cubicBezTo>
                <a:cubicBezTo>
                  <a:pt x="2384452" y="636746"/>
                  <a:pt x="2377961" y="654494"/>
                  <a:pt x="2377797" y="677171"/>
                </a:cubicBezTo>
                <a:lnTo>
                  <a:pt x="2332195" y="672488"/>
                </a:lnTo>
                <a:cubicBezTo>
                  <a:pt x="2335317" y="638471"/>
                  <a:pt x="2347067" y="612548"/>
                  <a:pt x="2367444" y="594718"/>
                </a:cubicBezTo>
                <a:cubicBezTo>
                  <a:pt x="2387821" y="576888"/>
                  <a:pt x="2415182" y="567973"/>
                  <a:pt x="2449527" y="567973"/>
                </a:cubicBezTo>
                <a:close/>
                <a:moveTo>
                  <a:pt x="2191790" y="567973"/>
                </a:moveTo>
                <a:lnTo>
                  <a:pt x="2220383" y="567973"/>
                </a:lnTo>
                <a:lnTo>
                  <a:pt x="2220383" y="930816"/>
                </a:lnTo>
                <a:lnTo>
                  <a:pt x="2176014" y="930816"/>
                </a:lnTo>
                <a:lnTo>
                  <a:pt x="2176014" y="648084"/>
                </a:lnTo>
                <a:cubicBezTo>
                  <a:pt x="2165332" y="658273"/>
                  <a:pt x="2151323" y="668462"/>
                  <a:pt x="2133986" y="678650"/>
                </a:cubicBezTo>
                <a:cubicBezTo>
                  <a:pt x="2116649" y="688839"/>
                  <a:pt x="2101079" y="696480"/>
                  <a:pt x="2087275" y="701574"/>
                </a:cubicBezTo>
                <a:lnTo>
                  <a:pt x="2087275" y="658684"/>
                </a:lnTo>
                <a:cubicBezTo>
                  <a:pt x="2112089" y="647016"/>
                  <a:pt x="2133781" y="632884"/>
                  <a:pt x="2152350" y="616287"/>
                </a:cubicBezTo>
                <a:cubicBezTo>
                  <a:pt x="2170919" y="599689"/>
                  <a:pt x="2184066" y="583585"/>
                  <a:pt x="2191790" y="567973"/>
                </a:cubicBezTo>
                <a:close/>
                <a:moveTo>
                  <a:pt x="2298700" y="288925"/>
                </a:moveTo>
                <a:lnTo>
                  <a:pt x="2197100" y="292100"/>
                </a:lnTo>
                <a:lnTo>
                  <a:pt x="2092325" y="298450"/>
                </a:lnTo>
                <a:lnTo>
                  <a:pt x="1993900" y="311150"/>
                </a:lnTo>
                <a:lnTo>
                  <a:pt x="1892300" y="330200"/>
                </a:lnTo>
                <a:lnTo>
                  <a:pt x="1797050" y="352425"/>
                </a:lnTo>
                <a:lnTo>
                  <a:pt x="1701800" y="377825"/>
                </a:lnTo>
                <a:lnTo>
                  <a:pt x="1606550" y="409575"/>
                </a:lnTo>
                <a:lnTo>
                  <a:pt x="1514475" y="447675"/>
                </a:lnTo>
                <a:lnTo>
                  <a:pt x="1425575" y="485775"/>
                </a:lnTo>
                <a:lnTo>
                  <a:pt x="1339850" y="530225"/>
                </a:lnTo>
                <a:lnTo>
                  <a:pt x="1254125" y="581025"/>
                </a:lnTo>
                <a:lnTo>
                  <a:pt x="1174750" y="631825"/>
                </a:lnTo>
                <a:lnTo>
                  <a:pt x="1095375" y="688975"/>
                </a:lnTo>
                <a:lnTo>
                  <a:pt x="1019175" y="746125"/>
                </a:lnTo>
                <a:lnTo>
                  <a:pt x="946150" y="809625"/>
                </a:lnTo>
                <a:lnTo>
                  <a:pt x="876300" y="876300"/>
                </a:lnTo>
                <a:lnTo>
                  <a:pt x="809625" y="946150"/>
                </a:lnTo>
                <a:lnTo>
                  <a:pt x="746125" y="1019175"/>
                </a:lnTo>
                <a:lnTo>
                  <a:pt x="685800" y="1095375"/>
                </a:lnTo>
                <a:lnTo>
                  <a:pt x="631825" y="1174750"/>
                </a:lnTo>
                <a:lnTo>
                  <a:pt x="577850" y="1257300"/>
                </a:lnTo>
                <a:lnTo>
                  <a:pt x="530225" y="1339850"/>
                </a:lnTo>
                <a:lnTo>
                  <a:pt x="485775" y="1428750"/>
                </a:lnTo>
                <a:lnTo>
                  <a:pt x="444500" y="1517650"/>
                </a:lnTo>
                <a:lnTo>
                  <a:pt x="409575" y="1609725"/>
                </a:lnTo>
                <a:lnTo>
                  <a:pt x="377825" y="1701800"/>
                </a:lnTo>
                <a:lnTo>
                  <a:pt x="349250" y="1797050"/>
                </a:lnTo>
                <a:lnTo>
                  <a:pt x="327025" y="1895475"/>
                </a:lnTo>
                <a:lnTo>
                  <a:pt x="311150" y="1993900"/>
                </a:lnTo>
                <a:lnTo>
                  <a:pt x="298450" y="2095500"/>
                </a:lnTo>
                <a:lnTo>
                  <a:pt x="288925" y="2197100"/>
                </a:lnTo>
                <a:lnTo>
                  <a:pt x="285750" y="2301875"/>
                </a:lnTo>
                <a:lnTo>
                  <a:pt x="288925" y="2403475"/>
                </a:lnTo>
                <a:lnTo>
                  <a:pt x="298450" y="2505075"/>
                </a:lnTo>
                <a:lnTo>
                  <a:pt x="311150" y="2606675"/>
                </a:lnTo>
                <a:lnTo>
                  <a:pt x="327025" y="2705100"/>
                </a:lnTo>
                <a:lnTo>
                  <a:pt x="349250" y="2803525"/>
                </a:lnTo>
                <a:lnTo>
                  <a:pt x="377825" y="2898775"/>
                </a:lnTo>
                <a:lnTo>
                  <a:pt x="409575" y="2990850"/>
                </a:lnTo>
                <a:lnTo>
                  <a:pt x="444500" y="3082925"/>
                </a:lnTo>
                <a:lnTo>
                  <a:pt x="485775" y="3171825"/>
                </a:lnTo>
                <a:lnTo>
                  <a:pt x="530225" y="3260725"/>
                </a:lnTo>
                <a:lnTo>
                  <a:pt x="577850" y="3343275"/>
                </a:lnTo>
                <a:lnTo>
                  <a:pt x="631825" y="3425825"/>
                </a:lnTo>
                <a:lnTo>
                  <a:pt x="685800" y="3505200"/>
                </a:lnTo>
                <a:lnTo>
                  <a:pt x="746125" y="3581400"/>
                </a:lnTo>
                <a:lnTo>
                  <a:pt x="809625" y="3654425"/>
                </a:lnTo>
                <a:lnTo>
                  <a:pt x="876300" y="3724275"/>
                </a:lnTo>
                <a:lnTo>
                  <a:pt x="946150" y="3790950"/>
                </a:lnTo>
                <a:lnTo>
                  <a:pt x="1019175" y="3854450"/>
                </a:lnTo>
                <a:lnTo>
                  <a:pt x="1095375" y="3911600"/>
                </a:lnTo>
                <a:lnTo>
                  <a:pt x="1174750" y="3968750"/>
                </a:lnTo>
                <a:lnTo>
                  <a:pt x="1254125" y="4022725"/>
                </a:lnTo>
                <a:lnTo>
                  <a:pt x="1339850" y="4070350"/>
                </a:lnTo>
                <a:lnTo>
                  <a:pt x="1425575" y="4114800"/>
                </a:lnTo>
                <a:lnTo>
                  <a:pt x="1514475" y="4156075"/>
                </a:lnTo>
                <a:lnTo>
                  <a:pt x="1606550" y="4191000"/>
                </a:lnTo>
                <a:lnTo>
                  <a:pt x="1701800" y="4222750"/>
                </a:lnTo>
                <a:lnTo>
                  <a:pt x="1797050" y="4248150"/>
                </a:lnTo>
                <a:lnTo>
                  <a:pt x="1892300" y="4270375"/>
                </a:lnTo>
                <a:lnTo>
                  <a:pt x="1993900" y="4289425"/>
                </a:lnTo>
                <a:lnTo>
                  <a:pt x="2092325" y="4302125"/>
                </a:lnTo>
                <a:lnTo>
                  <a:pt x="2197100" y="4311650"/>
                </a:lnTo>
                <a:lnTo>
                  <a:pt x="2298700" y="4311650"/>
                </a:lnTo>
                <a:lnTo>
                  <a:pt x="2403475" y="4311650"/>
                </a:lnTo>
                <a:lnTo>
                  <a:pt x="2505075" y="4302125"/>
                </a:lnTo>
                <a:lnTo>
                  <a:pt x="2606675" y="4289425"/>
                </a:lnTo>
                <a:lnTo>
                  <a:pt x="2705100" y="4270375"/>
                </a:lnTo>
                <a:lnTo>
                  <a:pt x="2803525" y="4248150"/>
                </a:lnTo>
                <a:lnTo>
                  <a:pt x="2898775" y="4222750"/>
                </a:lnTo>
                <a:lnTo>
                  <a:pt x="2990850" y="4191000"/>
                </a:lnTo>
                <a:lnTo>
                  <a:pt x="3082925" y="4156075"/>
                </a:lnTo>
                <a:lnTo>
                  <a:pt x="3171825" y="4114800"/>
                </a:lnTo>
                <a:lnTo>
                  <a:pt x="3257550" y="4070350"/>
                </a:lnTo>
                <a:lnTo>
                  <a:pt x="3343275" y="4022725"/>
                </a:lnTo>
                <a:lnTo>
                  <a:pt x="3425825" y="3968750"/>
                </a:lnTo>
                <a:lnTo>
                  <a:pt x="3502025" y="3911600"/>
                </a:lnTo>
                <a:lnTo>
                  <a:pt x="3578225" y="3854450"/>
                </a:lnTo>
                <a:lnTo>
                  <a:pt x="3651250" y="3790950"/>
                </a:lnTo>
                <a:lnTo>
                  <a:pt x="3721100" y="3724275"/>
                </a:lnTo>
                <a:lnTo>
                  <a:pt x="3787775" y="3654425"/>
                </a:lnTo>
                <a:lnTo>
                  <a:pt x="3851275" y="3581400"/>
                </a:lnTo>
                <a:lnTo>
                  <a:pt x="3911600" y="3505200"/>
                </a:lnTo>
                <a:lnTo>
                  <a:pt x="3968750" y="3425825"/>
                </a:lnTo>
                <a:lnTo>
                  <a:pt x="4019550" y="3343275"/>
                </a:lnTo>
                <a:lnTo>
                  <a:pt x="4067175" y="3260725"/>
                </a:lnTo>
                <a:lnTo>
                  <a:pt x="4111625" y="3171825"/>
                </a:lnTo>
                <a:lnTo>
                  <a:pt x="4152900" y="3082925"/>
                </a:lnTo>
                <a:lnTo>
                  <a:pt x="4187825" y="2990850"/>
                </a:lnTo>
                <a:lnTo>
                  <a:pt x="4219575" y="2898775"/>
                </a:lnTo>
                <a:lnTo>
                  <a:pt x="4248150" y="2803525"/>
                </a:lnTo>
                <a:lnTo>
                  <a:pt x="4270375" y="2705100"/>
                </a:lnTo>
                <a:lnTo>
                  <a:pt x="4289425" y="2606675"/>
                </a:lnTo>
                <a:lnTo>
                  <a:pt x="4302125" y="2505075"/>
                </a:lnTo>
                <a:lnTo>
                  <a:pt x="4308475" y="2403475"/>
                </a:lnTo>
                <a:lnTo>
                  <a:pt x="4311650" y="2301875"/>
                </a:lnTo>
                <a:lnTo>
                  <a:pt x="4308475" y="2197100"/>
                </a:lnTo>
                <a:lnTo>
                  <a:pt x="4302125" y="2095500"/>
                </a:lnTo>
                <a:lnTo>
                  <a:pt x="4289425" y="1993900"/>
                </a:lnTo>
                <a:lnTo>
                  <a:pt x="4270375" y="1895475"/>
                </a:lnTo>
                <a:lnTo>
                  <a:pt x="4248150" y="1797050"/>
                </a:lnTo>
                <a:lnTo>
                  <a:pt x="4219575" y="1701800"/>
                </a:lnTo>
                <a:lnTo>
                  <a:pt x="4187825" y="1609725"/>
                </a:lnTo>
                <a:lnTo>
                  <a:pt x="4152900" y="1517650"/>
                </a:lnTo>
                <a:lnTo>
                  <a:pt x="4111625" y="1428750"/>
                </a:lnTo>
                <a:lnTo>
                  <a:pt x="4067175" y="1339850"/>
                </a:lnTo>
                <a:lnTo>
                  <a:pt x="4019550" y="1257300"/>
                </a:lnTo>
                <a:lnTo>
                  <a:pt x="3968750" y="1174750"/>
                </a:lnTo>
                <a:lnTo>
                  <a:pt x="3911600" y="1095375"/>
                </a:lnTo>
                <a:lnTo>
                  <a:pt x="3851275" y="1019175"/>
                </a:lnTo>
                <a:lnTo>
                  <a:pt x="3787775" y="946150"/>
                </a:lnTo>
                <a:lnTo>
                  <a:pt x="3721100" y="876300"/>
                </a:lnTo>
                <a:lnTo>
                  <a:pt x="3651250" y="809625"/>
                </a:lnTo>
                <a:lnTo>
                  <a:pt x="3578225" y="746125"/>
                </a:lnTo>
                <a:lnTo>
                  <a:pt x="3502025" y="688975"/>
                </a:lnTo>
                <a:lnTo>
                  <a:pt x="3425825" y="631825"/>
                </a:lnTo>
                <a:lnTo>
                  <a:pt x="3343275" y="581025"/>
                </a:lnTo>
                <a:lnTo>
                  <a:pt x="3257550" y="530225"/>
                </a:lnTo>
                <a:lnTo>
                  <a:pt x="3171825" y="485775"/>
                </a:lnTo>
                <a:lnTo>
                  <a:pt x="3082925" y="447675"/>
                </a:lnTo>
                <a:lnTo>
                  <a:pt x="2990850" y="409575"/>
                </a:lnTo>
                <a:lnTo>
                  <a:pt x="2898775" y="377825"/>
                </a:lnTo>
                <a:lnTo>
                  <a:pt x="2803525" y="352425"/>
                </a:lnTo>
                <a:lnTo>
                  <a:pt x="2705100" y="330200"/>
                </a:lnTo>
                <a:lnTo>
                  <a:pt x="2606675" y="311150"/>
                </a:lnTo>
                <a:lnTo>
                  <a:pt x="2505075" y="298450"/>
                </a:lnTo>
                <a:lnTo>
                  <a:pt x="2403475" y="292100"/>
                </a:lnTo>
                <a:lnTo>
                  <a:pt x="2298700" y="288925"/>
                </a:lnTo>
                <a:close/>
                <a:moveTo>
                  <a:pt x="1146175" y="0"/>
                </a:moveTo>
                <a:lnTo>
                  <a:pt x="1285875" y="0"/>
                </a:lnTo>
                <a:lnTo>
                  <a:pt x="1454150" y="0"/>
                </a:lnTo>
                <a:lnTo>
                  <a:pt x="3175000" y="0"/>
                </a:lnTo>
                <a:lnTo>
                  <a:pt x="3343275" y="0"/>
                </a:lnTo>
                <a:lnTo>
                  <a:pt x="3482975" y="0"/>
                </a:lnTo>
                <a:lnTo>
                  <a:pt x="3562350" y="3175"/>
                </a:lnTo>
                <a:lnTo>
                  <a:pt x="3638550" y="9525"/>
                </a:lnTo>
                <a:lnTo>
                  <a:pt x="3714750" y="15875"/>
                </a:lnTo>
                <a:lnTo>
                  <a:pt x="3787775" y="28575"/>
                </a:lnTo>
                <a:lnTo>
                  <a:pt x="3860800" y="44450"/>
                </a:lnTo>
                <a:lnTo>
                  <a:pt x="3933825" y="63500"/>
                </a:lnTo>
                <a:lnTo>
                  <a:pt x="4003675" y="88900"/>
                </a:lnTo>
                <a:lnTo>
                  <a:pt x="4076700" y="120650"/>
                </a:lnTo>
                <a:lnTo>
                  <a:pt x="4108450" y="139700"/>
                </a:lnTo>
                <a:lnTo>
                  <a:pt x="4143375" y="158750"/>
                </a:lnTo>
                <a:lnTo>
                  <a:pt x="4206875" y="203200"/>
                </a:lnTo>
                <a:lnTo>
                  <a:pt x="4267200" y="254000"/>
                </a:lnTo>
                <a:lnTo>
                  <a:pt x="4324350" y="304800"/>
                </a:lnTo>
                <a:lnTo>
                  <a:pt x="4375150" y="361950"/>
                </a:lnTo>
                <a:lnTo>
                  <a:pt x="4425950" y="422275"/>
                </a:lnTo>
                <a:lnTo>
                  <a:pt x="4470400" y="485775"/>
                </a:lnTo>
                <a:lnTo>
                  <a:pt x="4489450" y="517525"/>
                </a:lnTo>
                <a:lnTo>
                  <a:pt x="4508500" y="552450"/>
                </a:lnTo>
                <a:lnTo>
                  <a:pt x="4540250" y="622300"/>
                </a:lnTo>
                <a:lnTo>
                  <a:pt x="4565650" y="695325"/>
                </a:lnTo>
                <a:lnTo>
                  <a:pt x="4584700" y="768350"/>
                </a:lnTo>
                <a:lnTo>
                  <a:pt x="4600575" y="841375"/>
                </a:lnTo>
                <a:lnTo>
                  <a:pt x="4613275" y="914400"/>
                </a:lnTo>
                <a:lnTo>
                  <a:pt x="4619625" y="990600"/>
                </a:lnTo>
                <a:lnTo>
                  <a:pt x="4625975" y="1066800"/>
                </a:lnTo>
                <a:lnTo>
                  <a:pt x="4625975" y="1146175"/>
                </a:lnTo>
                <a:lnTo>
                  <a:pt x="4629150" y="1282700"/>
                </a:lnTo>
                <a:lnTo>
                  <a:pt x="4629150" y="1454150"/>
                </a:lnTo>
                <a:lnTo>
                  <a:pt x="4629150" y="3175000"/>
                </a:lnTo>
                <a:lnTo>
                  <a:pt x="4629150" y="3343275"/>
                </a:lnTo>
                <a:lnTo>
                  <a:pt x="4625975" y="3482975"/>
                </a:lnTo>
                <a:lnTo>
                  <a:pt x="4625975" y="3562350"/>
                </a:lnTo>
                <a:lnTo>
                  <a:pt x="4619625" y="3638550"/>
                </a:lnTo>
                <a:lnTo>
                  <a:pt x="4613275" y="3714750"/>
                </a:lnTo>
                <a:lnTo>
                  <a:pt x="4600575" y="3787775"/>
                </a:lnTo>
                <a:lnTo>
                  <a:pt x="4584700" y="3860800"/>
                </a:lnTo>
                <a:lnTo>
                  <a:pt x="4565650" y="3933825"/>
                </a:lnTo>
                <a:lnTo>
                  <a:pt x="4540250" y="4003675"/>
                </a:lnTo>
                <a:lnTo>
                  <a:pt x="4508500" y="4073525"/>
                </a:lnTo>
                <a:lnTo>
                  <a:pt x="4489450" y="4108450"/>
                </a:lnTo>
                <a:lnTo>
                  <a:pt x="4470400" y="4143375"/>
                </a:lnTo>
                <a:lnTo>
                  <a:pt x="4425950" y="4206875"/>
                </a:lnTo>
                <a:lnTo>
                  <a:pt x="4375150" y="4267200"/>
                </a:lnTo>
                <a:lnTo>
                  <a:pt x="4324350" y="4324350"/>
                </a:lnTo>
                <a:lnTo>
                  <a:pt x="4267200" y="4375150"/>
                </a:lnTo>
                <a:lnTo>
                  <a:pt x="4206875" y="4425950"/>
                </a:lnTo>
                <a:lnTo>
                  <a:pt x="4143375" y="4470400"/>
                </a:lnTo>
                <a:lnTo>
                  <a:pt x="4108450" y="4489450"/>
                </a:lnTo>
                <a:lnTo>
                  <a:pt x="4076700" y="4508500"/>
                </a:lnTo>
                <a:lnTo>
                  <a:pt x="4003675" y="4540250"/>
                </a:lnTo>
                <a:lnTo>
                  <a:pt x="3933825" y="4565650"/>
                </a:lnTo>
                <a:lnTo>
                  <a:pt x="3860800" y="4584700"/>
                </a:lnTo>
                <a:lnTo>
                  <a:pt x="3787775" y="4600575"/>
                </a:lnTo>
                <a:lnTo>
                  <a:pt x="3714750" y="4613275"/>
                </a:lnTo>
                <a:lnTo>
                  <a:pt x="3638550" y="4619625"/>
                </a:lnTo>
                <a:lnTo>
                  <a:pt x="3562350" y="4625975"/>
                </a:lnTo>
                <a:lnTo>
                  <a:pt x="3482975" y="4625975"/>
                </a:lnTo>
                <a:lnTo>
                  <a:pt x="3343275" y="4629150"/>
                </a:lnTo>
                <a:lnTo>
                  <a:pt x="3175000" y="4629150"/>
                </a:lnTo>
                <a:lnTo>
                  <a:pt x="1454150" y="4629150"/>
                </a:lnTo>
                <a:lnTo>
                  <a:pt x="1285875" y="4629150"/>
                </a:lnTo>
                <a:lnTo>
                  <a:pt x="1146175" y="4625975"/>
                </a:lnTo>
                <a:lnTo>
                  <a:pt x="1066800" y="4625975"/>
                </a:lnTo>
                <a:lnTo>
                  <a:pt x="990600" y="4619625"/>
                </a:lnTo>
                <a:lnTo>
                  <a:pt x="914400" y="4613275"/>
                </a:lnTo>
                <a:lnTo>
                  <a:pt x="841375" y="4600575"/>
                </a:lnTo>
                <a:lnTo>
                  <a:pt x="768350" y="4584700"/>
                </a:lnTo>
                <a:lnTo>
                  <a:pt x="695325" y="4565650"/>
                </a:lnTo>
                <a:lnTo>
                  <a:pt x="625475" y="4540250"/>
                </a:lnTo>
                <a:lnTo>
                  <a:pt x="555625" y="4508500"/>
                </a:lnTo>
                <a:lnTo>
                  <a:pt x="520700" y="4489450"/>
                </a:lnTo>
                <a:lnTo>
                  <a:pt x="485775" y="4470400"/>
                </a:lnTo>
                <a:lnTo>
                  <a:pt x="422275" y="4425950"/>
                </a:lnTo>
                <a:lnTo>
                  <a:pt x="361950" y="4375150"/>
                </a:lnTo>
                <a:lnTo>
                  <a:pt x="304800" y="4324350"/>
                </a:lnTo>
                <a:lnTo>
                  <a:pt x="254000" y="4267200"/>
                </a:lnTo>
                <a:lnTo>
                  <a:pt x="203200" y="4206875"/>
                </a:lnTo>
                <a:lnTo>
                  <a:pt x="158750" y="4143375"/>
                </a:lnTo>
                <a:lnTo>
                  <a:pt x="139700" y="4108450"/>
                </a:lnTo>
                <a:lnTo>
                  <a:pt x="120650" y="4073525"/>
                </a:lnTo>
                <a:lnTo>
                  <a:pt x="88900" y="4003675"/>
                </a:lnTo>
                <a:lnTo>
                  <a:pt x="63500" y="3933825"/>
                </a:lnTo>
                <a:lnTo>
                  <a:pt x="44450" y="3860800"/>
                </a:lnTo>
                <a:lnTo>
                  <a:pt x="28575" y="3787775"/>
                </a:lnTo>
                <a:lnTo>
                  <a:pt x="15875" y="3714750"/>
                </a:lnTo>
                <a:lnTo>
                  <a:pt x="9525" y="3638550"/>
                </a:lnTo>
                <a:lnTo>
                  <a:pt x="3175" y="3562350"/>
                </a:lnTo>
                <a:lnTo>
                  <a:pt x="3175" y="3482975"/>
                </a:lnTo>
                <a:lnTo>
                  <a:pt x="0" y="3343275"/>
                </a:lnTo>
                <a:lnTo>
                  <a:pt x="0" y="3175000"/>
                </a:lnTo>
                <a:lnTo>
                  <a:pt x="0" y="1454150"/>
                </a:lnTo>
                <a:lnTo>
                  <a:pt x="0" y="1282700"/>
                </a:lnTo>
                <a:lnTo>
                  <a:pt x="3175" y="1146175"/>
                </a:lnTo>
                <a:lnTo>
                  <a:pt x="3175" y="1066800"/>
                </a:lnTo>
                <a:lnTo>
                  <a:pt x="9525" y="990600"/>
                </a:lnTo>
                <a:lnTo>
                  <a:pt x="15875" y="914400"/>
                </a:lnTo>
                <a:lnTo>
                  <a:pt x="28575" y="841375"/>
                </a:lnTo>
                <a:lnTo>
                  <a:pt x="44450" y="768350"/>
                </a:lnTo>
                <a:lnTo>
                  <a:pt x="63500" y="695325"/>
                </a:lnTo>
                <a:lnTo>
                  <a:pt x="88900" y="622300"/>
                </a:lnTo>
                <a:lnTo>
                  <a:pt x="120650" y="552450"/>
                </a:lnTo>
                <a:lnTo>
                  <a:pt x="139700" y="517525"/>
                </a:lnTo>
                <a:lnTo>
                  <a:pt x="158750" y="485775"/>
                </a:lnTo>
                <a:lnTo>
                  <a:pt x="203200" y="422275"/>
                </a:lnTo>
                <a:lnTo>
                  <a:pt x="254000" y="361950"/>
                </a:lnTo>
                <a:lnTo>
                  <a:pt x="304800" y="304800"/>
                </a:lnTo>
                <a:lnTo>
                  <a:pt x="361950" y="254000"/>
                </a:lnTo>
                <a:lnTo>
                  <a:pt x="422275" y="203200"/>
                </a:lnTo>
                <a:lnTo>
                  <a:pt x="485775" y="158750"/>
                </a:lnTo>
                <a:lnTo>
                  <a:pt x="520700" y="139700"/>
                </a:lnTo>
                <a:lnTo>
                  <a:pt x="555625" y="120650"/>
                </a:lnTo>
                <a:lnTo>
                  <a:pt x="625475" y="88900"/>
                </a:lnTo>
                <a:lnTo>
                  <a:pt x="695325" y="63500"/>
                </a:lnTo>
                <a:lnTo>
                  <a:pt x="768350" y="44450"/>
                </a:lnTo>
                <a:lnTo>
                  <a:pt x="841375" y="28575"/>
                </a:lnTo>
                <a:lnTo>
                  <a:pt x="914400" y="15875"/>
                </a:lnTo>
                <a:lnTo>
                  <a:pt x="990600" y="9525"/>
                </a:lnTo>
                <a:lnTo>
                  <a:pt x="1066800" y="3175"/>
                </a:lnTo>
                <a:lnTo>
                  <a:pt x="114617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1" name="文本框 60"/>
          <p:cNvSpPr txBox="1"/>
          <p:nvPr/>
        </p:nvSpPr>
        <p:spPr>
          <a:xfrm>
            <a:off x="6207125" y="5789930"/>
            <a:ext cx="30308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/>
              <a:t>对策及建议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57" grpId="0" animBg="1"/>
      <p:bldP spid="58" grpId="0" animBg="1"/>
      <p:bldP spid="59" grpId="0" animBg="1"/>
      <p:bldP spid="60" grpId="0" animBg="1"/>
      <p:bldP spid="6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 smtClean="0">
                <a:latin typeface="+mn-ea"/>
                <a:ea typeface="+mn-ea"/>
              </a:rPr>
              <a:t>构造</a:t>
            </a:r>
            <a:r>
              <a:rPr lang="en-US" altLang="zh-CN" sz="3200" dirty="0" smtClean="0">
                <a:latin typeface="+mn-ea"/>
                <a:ea typeface="+mn-ea"/>
              </a:rPr>
              <a:t>ROC</a:t>
            </a:r>
            <a:r>
              <a:rPr lang="zh-CN" altLang="en-US" sz="3200" dirty="0">
                <a:latin typeface="+mn-ea"/>
                <a:ea typeface="+mn-ea"/>
              </a:rPr>
              <a:t>曲线</a:t>
            </a:r>
            <a:r>
              <a:rPr lang="en-US" altLang="zh-CN" sz="3200" dirty="0">
                <a:latin typeface="+mn-ea"/>
                <a:ea typeface="+mn-ea"/>
              </a:rPr>
              <a:t>&amp;AUC</a:t>
            </a:r>
            <a:endParaRPr lang="zh-CN" altLang="en-US" sz="3200" dirty="0">
              <a:latin typeface="+mn-ea"/>
              <a:ea typeface="+mn-ea"/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9068"/>
            <a:ext cx="4049097" cy="3425111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3129" y="1080952"/>
            <a:ext cx="4274962" cy="3483226"/>
          </a:xfrm>
          <a:prstGeom prst="rect">
            <a:avLst/>
          </a:prstGeom>
        </p:spPr>
      </p:pic>
      <p:sp>
        <p:nvSpPr>
          <p:cNvPr id="44" name="文本框 43"/>
          <p:cNvSpPr txBox="1"/>
          <p:nvPr/>
        </p:nvSpPr>
        <p:spPr>
          <a:xfrm>
            <a:off x="5462451" y="5327426"/>
            <a:ext cx="62962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n-ea"/>
              </a:rPr>
              <a:t>分类结果的</a:t>
            </a:r>
            <a:r>
              <a:rPr lang="en-US" altLang="zh-CN" sz="2000" dirty="0">
                <a:latin typeface="+mn-ea"/>
              </a:rPr>
              <a:t>ROC</a:t>
            </a:r>
            <a:r>
              <a:rPr lang="zh-CN" altLang="en-US" sz="2000" dirty="0">
                <a:latin typeface="+mn-ea"/>
              </a:rPr>
              <a:t>曲线面积越大，就有越好的预期性能。</a:t>
            </a:r>
          </a:p>
        </p:txBody>
      </p:sp>
      <p:sp>
        <p:nvSpPr>
          <p:cNvPr id="46" name="圆角矩形 45"/>
          <p:cNvSpPr/>
          <p:nvPr/>
        </p:nvSpPr>
        <p:spPr>
          <a:xfrm>
            <a:off x="1199572" y="5035000"/>
            <a:ext cx="3739665" cy="174054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1357865" y="5109051"/>
            <a:ext cx="35781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+mn-ea"/>
              </a:rPr>
              <a:t>由图中可知，支持向量机和随机森林的</a:t>
            </a:r>
            <a:r>
              <a:rPr lang="en-US" altLang="zh-CN" sz="2000" dirty="0" smtClean="0">
                <a:latin typeface="+mn-ea"/>
              </a:rPr>
              <a:t>AUC</a:t>
            </a:r>
            <a:r>
              <a:rPr lang="zh-CN" altLang="en-US" sz="2000" dirty="0" smtClean="0">
                <a:latin typeface="+mn-ea"/>
              </a:rPr>
              <a:t>基本持平，相比较而言，我们决定采用随机森林构建集合的方式，来找出影响客户流失的主要特征值</a:t>
            </a:r>
            <a:endParaRPr lang="zh-CN" altLang="en-US" sz="2000" dirty="0">
              <a:latin typeface="+mn-ea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5227319" y="5035000"/>
            <a:ext cx="6766560" cy="982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流程图: 接点 49"/>
          <p:cNvSpPr/>
          <p:nvPr/>
        </p:nvSpPr>
        <p:spPr>
          <a:xfrm>
            <a:off x="5176021" y="6097741"/>
            <a:ext cx="143691" cy="78377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流程图: 接点 50"/>
          <p:cNvSpPr/>
          <p:nvPr/>
        </p:nvSpPr>
        <p:spPr>
          <a:xfrm>
            <a:off x="5390605" y="6028072"/>
            <a:ext cx="143691" cy="78377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流程图: 接点 51"/>
          <p:cNvSpPr/>
          <p:nvPr/>
        </p:nvSpPr>
        <p:spPr>
          <a:xfrm>
            <a:off x="5707244" y="5924659"/>
            <a:ext cx="143691" cy="78377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8865" y="1109127"/>
            <a:ext cx="3937850" cy="3425111"/>
          </a:xfrm>
          <a:prstGeom prst="rect">
            <a:avLst/>
          </a:prstGeom>
        </p:spPr>
      </p:pic>
      <p:sp>
        <p:nvSpPr>
          <p:cNvPr id="14" name="iṥ1íḍé"/>
          <p:cNvSpPr txBox="1"/>
          <p:nvPr/>
        </p:nvSpPr>
        <p:spPr>
          <a:xfrm>
            <a:off x="904945" y="4514336"/>
            <a:ext cx="1085215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normAutofit/>
          </a:bodyPr>
          <a:lstStyle/>
          <a:p>
            <a:pPr algn="ctr"/>
            <a:endParaRPr lang="zh-CN" altLang="en-US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1624777" y="4514336"/>
            <a:ext cx="1674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支持向量机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5693967" y="4544669"/>
            <a:ext cx="1499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随机森林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0079629" y="4535665"/>
            <a:ext cx="991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latin typeface="+mn-ea"/>
              </a:rPr>
              <a:t>knn</a:t>
            </a:r>
            <a:endParaRPr lang="zh-CN" altLang="en-US" dirty="0">
              <a:latin typeface="+mn-ea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252156" y="2465986"/>
            <a:ext cx="1789612" cy="17373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6223695" y="2465986"/>
            <a:ext cx="1789612" cy="17373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10374290" y="2465986"/>
            <a:ext cx="1789612" cy="17373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4" grpId="0"/>
      <p:bldP spid="46" grpId="0" animBg="1"/>
      <p:bldP spid="48" grpId="0"/>
      <p:bldP spid="49" grpId="0" animBg="1"/>
      <p:bldP spid="50" grpId="0" animBg="1"/>
      <p:bldP spid="51" grpId="0" animBg="1"/>
      <p:bldP spid="52" grpId="0" animBg="1"/>
      <p:bldP spid="14" grpId="0" animBg="1"/>
      <p:bldP spid="3" grpId="0"/>
      <p:bldP spid="5" grpId="0"/>
      <p:bldP spid="6" grpId="0"/>
      <p:bldP spid="7" grpId="0" animBg="1"/>
      <p:bldP spid="19" grpId="0" animBg="1"/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5032758" y="2524833"/>
            <a:ext cx="3889176" cy="895350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dirty="0"/>
              <a:t>找出重要特征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064911" y="1634924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312329" y="3420183"/>
            <a:ext cx="40102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+mn-ea"/>
              </a:rPr>
              <a:t>——</a:t>
            </a:r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十个主要特征值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 smtClean="0"/>
              <a:t>主要特征值</a:t>
            </a:r>
            <a:endParaRPr lang="zh-CN" altLang="en-US" sz="3200" dirty="0"/>
          </a:p>
        </p:txBody>
      </p:sp>
      <p:grpSp>
        <p:nvGrpSpPr>
          <p:cNvPr id="5" name="f0f9146b-fd8a-455c-bb7c-a51bde59e81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334568" y="2392622"/>
            <a:ext cx="5708918" cy="2717154"/>
            <a:chOff x="1334568" y="2392622"/>
            <a:chExt cx="5708918" cy="2717154"/>
          </a:xfrm>
        </p:grpSpPr>
        <p:sp>
          <p:nvSpPr>
            <p:cNvPr id="6" name="îṥ1ídè"/>
            <p:cNvSpPr/>
            <p:nvPr/>
          </p:nvSpPr>
          <p:spPr>
            <a:xfrm>
              <a:off x="5148516" y="2803715"/>
              <a:ext cx="1894970" cy="1894968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 defTabSz="913765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ïślîḍè"/>
            <p:cNvSpPr/>
            <p:nvPr/>
          </p:nvSpPr>
          <p:spPr bwMode="auto">
            <a:xfrm>
              <a:off x="5831890" y="3496850"/>
              <a:ext cx="528222" cy="508698"/>
            </a:xfrm>
            <a:custGeom>
              <a:avLst/>
              <a:gdLst>
                <a:gd name="connsiteX0" fmla="*/ 216243 w 609050"/>
                <a:gd name="connsiteY0" fmla="*/ 412730 h 586540"/>
                <a:gd name="connsiteX1" fmla="*/ 216243 w 609050"/>
                <a:gd name="connsiteY1" fmla="*/ 456594 h 586540"/>
                <a:gd name="connsiteX2" fmla="*/ 293953 w 609050"/>
                <a:gd name="connsiteY2" fmla="*/ 456594 h 586540"/>
                <a:gd name="connsiteX3" fmla="*/ 293953 w 609050"/>
                <a:gd name="connsiteY3" fmla="*/ 412730 h 586540"/>
                <a:gd name="connsiteX4" fmla="*/ 69884 w 609050"/>
                <a:gd name="connsiteY4" fmla="*/ 412730 h 586540"/>
                <a:gd name="connsiteX5" fmla="*/ 69884 w 609050"/>
                <a:gd name="connsiteY5" fmla="*/ 456594 h 586540"/>
                <a:gd name="connsiteX6" fmla="*/ 147595 w 609050"/>
                <a:gd name="connsiteY6" fmla="*/ 456594 h 586540"/>
                <a:gd name="connsiteX7" fmla="*/ 147595 w 609050"/>
                <a:gd name="connsiteY7" fmla="*/ 412730 h 586540"/>
                <a:gd name="connsiteX8" fmla="*/ 460769 w 609050"/>
                <a:gd name="connsiteY8" fmla="*/ 376268 h 586540"/>
                <a:gd name="connsiteX9" fmla="*/ 460769 w 609050"/>
                <a:gd name="connsiteY9" fmla="*/ 414786 h 586540"/>
                <a:gd name="connsiteX10" fmla="*/ 555916 w 609050"/>
                <a:gd name="connsiteY10" fmla="*/ 414786 h 586540"/>
                <a:gd name="connsiteX11" fmla="*/ 555916 w 609050"/>
                <a:gd name="connsiteY11" fmla="*/ 376268 h 586540"/>
                <a:gd name="connsiteX12" fmla="*/ 216243 w 609050"/>
                <a:gd name="connsiteY12" fmla="*/ 339670 h 586540"/>
                <a:gd name="connsiteX13" fmla="*/ 216243 w 609050"/>
                <a:gd name="connsiteY13" fmla="*/ 383533 h 586540"/>
                <a:gd name="connsiteX14" fmla="*/ 293953 w 609050"/>
                <a:gd name="connsiteY14" fmla="*/ 383533 h 586540"/>
                <a:gd name="connsiteX15" fmla="*/ 293953 w 609050"/>
                <a:gd name="connsiteY15" fmla="*/ 339670 h 586540"/>
                <a:gd name="connsiteX16" fmla="*/ 69884 w 609050"/>
                <a:gd name="connsiteY16" fmla="*/ 339670 h 586540"/>
                <a:gd name="connsiteX17" fmla="*/ 69884 w 609050"/>
                <a:gd name="connsiteY17" fmla="*/ 383533 h 586540"/>
                <a:gd name="connsiteX18" fmla="*/ 147595 w 609050"/>
                <a:gd name="connsiteY18" fmla="*/ 383533 h 586540"/>
                <a:gd name="connsiteX19" fmla="*/ 147595 w 609050"/>
                <a:gd name="connsiteY19" fmla="*/ 339670 h 586540"/>
                <a:gd name="connsiteX20" fmla="*/ 460769 w 609050"/>
                <a:gd name="connsiteY20" fmla="*/ 303071 h 586540"/>
                <a:gd name="connsiteX21" fmla="*/ 460769 w 609050"/>
                <a:gd name="connsiteY21" fmla="*/ 341726 h 586540"/>
                <a:gd name="connsiteX22" fmla="*/ 555916 w 609050"/>
                <a:gd name="connsiteY22" fmla="*/ 341726 h 586540"/>
                <a:gd name="connsiteX23" fmla="*/ 555916 w 609050"/>
                <a:gd name="connsiteY23" fmla="*/ 303071 h 586540"/>
                <a:gd name="connsiteX24" fmla="*/ 216243 w 609050"/>
                <a:gd name="connsiteY24" fmla="*/ 266609 h 586540"/>
                <a:gd name="connsiteX25" fmla="*/ 216243 w 609050"/>
                <a:gd name="connsiteY25" fmla="*/ 310473 h 586540"/>
                <a:gd name="connsiteX26" fmla="*/ 293953 w 609050"/>
                <a:gd name="connsiteY26" fmla="*/ 310473 h 586540"/>
                <a:gd name="connsiteX27" fmla="*/ 293953 w 609050"/>
                <a:gd name="connsiteY27" fmla="*/ 266609 h 586540"/>
                <a:gd name="connsiteX28" fmla="*/ 69884 w 609050"/>
                <a:gd name="connsiteY28" fmla="*/ 266609 h 586540"/>
                <a:gd name="connsiteX29" fmla="*/ 69884 w 609050"/>
                <a:gd name="connsiteY29" fmla="*/ 310473 h 586540"/>
                <a:gd name="connsiteX30" fmla="*/ 147595 w 609050"/>
                <a:gd name="connsiteY30" fmla="*/ 310473 h 586540"/>
                <a:gd name="connsiteX31" fmla="*/ 147595 w 609050"/>
                <a:gd name="connsiteY31" fmla="*/ 266609 h 586540"/>
                <a:gd name="connsiteX32" fmla="*/ 460769 w 609050"/>
                <a:gd name="connsiteY32" fmla="*/ 230010 h 586540"/>
                <a:gd name="connsiteX33" fmla="*/ 460769 w 609050"/>
                <a:gd name="connsiteY33" fmla="*/ 268528 h 586540"/>
                <a:gd name="connsiteX34" fmla="*/ 555916 w 609050"/>
                <a:gd name="connsiteY34" fmla="*/ 268528 h 586540"/>
                <a:gd name="connsiteX35" fmla="*/ 555916 w 609050"/>
                <a:gd name="connsiteY35" fmla="*/ 230010 h 586540"/>
                <a:gd name="connsiteX36" fmla="*/ 216243 w 609050"/>
                <a:gd name="connsiteY36" fmla="*/ 193549 h 586540"/>
                <a:gd name="connsiteX37" fmla="*/ 216243 w 609050"/>
                <a:gd name="connsiteY37" fmla="*/ 237412 h 586540"/>
                <a:gd name="connsiteX38" fmla="*/ 293953 w 609050"/>
                <a:gd name="connsiteY38" fmla="*/ 237412 h 586540"/>
                <a:gd name="connsiteX39" fmla="*/ 293953 w 609050"/>
                <a:gd name="connsiteY39" fmla="*/ 193549 h 586540"/>
                <a:gd name="connsiteX40" fmla="*/ 69884 w 609050"/>
                <a:gd name="connsiteY40" fmla="*/ 193549 h 586540"/>
                <a:gd name="connsiteX41" fmla="*/ 69884 w 609050"/>
                <a:gd name="connsiteY41" fmla="*/ 237412 h 586540"/>
                <a:gd name="connsiteX42" fmla="*/ 147595 w 609050"/>
                <a:gd name="connsiteY42" fmla="*/ 237412 h 586540"/>
                <a:gd name="connsiteX43" fmla="*/ 147595 w 609050"/>
                <a:gd name="connsiteY43" fmla="*/ 193549 h 586540"/>
                <a:gd name="connsiteX44" fmla="*/ 460769 w 609050"/>
                <a:gd name="connsiteY44" fmla="*/ 156950 h 586540"/>
                <a:gd name="connsiteX45" fmla="*/ 460769 w 609050"/>
                <a:gd name="connsiteY45" fmla="*/ 195468 h 586540"/>
                <a:gd name="connsiteX46" fmla="*/ 555916 w 609050"/>
                <a:gd name="connsiteY46" fmla="*/ 195468 h 586540"/>
                <a:gd name="connsiteX47" fmla="*/ 555916 w 609050"/>
                <a:gd name="connsiteY47" fmla="*/ 156950 h 586540"/>
                <a:gd name="connsiteX48" fmla="*/ 192926 w 609050"/>
                <a:gd name="connsiteY48" fmla="*/ 96251 h 586540"/>
                <a:gd name="connsiteX49" fmla="*/ 361366 w 609050"/>
                <a:gd name="connsiteY49" fmla="*/ 96251 h 586540"/>
                <a:gd name="connsiteX50" fmla="*/ 361366 w 609050"/>
                <a:gd name="connsiteY50" fmla="*/ 114880 h 586540"/>
                <a:gd name="connsiteX51" fmla="*/ 192926 w 609050"/>
                <a:gd name="connsiteY51" fmla="*/ 114880 h 586540"/>
                <a:gd name="connsiteX52" fmla="*/ 192926 w 609050"/>
                <a:gd name="connsiteY52" fmla="*/ 49819 h 586540"/>
                <a:gd name="connsiteX53" fmla="*/ 361366 w 609050"/>
                <a:gd name="connsiteY53" fmla="*/ 49819 h 586540"/>
                <a:gd name="connsiteX54" fmla="*/ 361366 w 609050"/>
                <a:gd name="connsiteY54" fmla="*/ 68307 h 586540"/>
                <a:gd name="connsiteX55" fmla="*/ 192926 w 609050"/>
                <a:gd name="connsiteY55" fmla="*/ 68307 h 586540"/>
                <a:gd name="connsiteX56" fmla="*/ 166130 w 609050"/>
                <a:gd name="connsiteY56" fmla="*/ 25222 h 586540"/>
                <a:gd name="connsiteX57" fmla="*/ 166130 w 609050"/>
                <a:gd name="connsiteY57" fmla="*/ 155716 h 586540"/>
                <a:gd name="connsiteX58" fmla="*/ 338987 w 609050"/>
                <a:gd name="connsiteY58" fmla="*/ 155716 h 586540"/>
                <a:gd name="connsiteX59" fmla="*/ 338987 w 609050"/>
                <a:gd name="connsiteY59" fmla="*/ 341040 h 586540"/>
                <a:gd name="connsiteX60" fmla="*/ 338987 w 609050"/>
                <a:gd name="connsiteY60" fmla="*/ 531710 h 586540"/>
                <a:gd name="connsiteX61" fmla="*/ 366721 w 609050"/>
                <a:gd name="connsiteY61" fmla="*/ 531710 h 586540"/>
                <a:gd name="connsiteX62" fmla="*/ 366721 w 609050"/>
                <a:gd name="connsiteY62" fmla="*/ 341040 h 586540"/>
                <a:gd name="connsiteX63" fmla="*/ 366721 w 609050"/>
                <a:gd name="connsiteY63" fmla="*/ 155305 h 586540"/>
                <a:gd name="connsiteX64" fmla="*/ 388002 w 609050"/>
                <a:gd name="connsiteY64" fmla="*/ 143517 h 586540"/>
                <a:gd name="connsiteX65" fmla="*/ 388002 w 609050"/>
                <a:gd name="connsiteY65" fmla="*/ 25222 h 586540"/>
                <a:gd name="connsiteX66" fmla="*/ 140867 w 609050"/>
                <a:gd name="connsiteY66" fmla="*/ 0 h 586540"/>
                <a:gd name="connsiteX67" fmla="*/ 413402 w 609050"/>
                <a:gd name="connsiteY67" fmla="*/ 0 h 586540"/>
                <a:gd name="connsiteX68" fmla="*/ 413402 w 609050"/>
                <a:gd name="connsiteY68" fmla="*/ 129398 h 586540"/>
                <a:gd name="connsiteX69" fmla="*/ 432486 w 609050"/>
                <a:gd name="connsiteY69" fmla="*/ 118843 h 586540"/>
                <a:gd name="connsiteX70" fmla="*/ 584199 w 609050"/>
                <a:gd name="connsiteY70" fmla="*/ 118843 h 586540"/>
                <a:gd name="connsiteX71" fmla="*/ 584199 w 609050"/>
                <a:gd name="connsiteY71" fmla="*/ 531710 h 586540"/>
                <a:gd name="connsiteX72" fmla="*/ 609050 w 609050"/>
                <a:gd name="connsiteY72" fmla="*/ 531710 h 586540"/>
                <a:gd name="connsiteX73" fmla="*/ 609050 w 609050"/>
                <a:gd name="connsiteY73" fmla="*/ 586540 h 586540"/>
                <a:gd name="connsiteX74" fmla="*/ 0 w 609050"/>
                <a:gd name="connsiteY74" fmla="*/ 586540 h 586540"/>
                <a:gd name="connsiteX75" fmla="*/ 0 w 609050"/>
                <a:gd name="connsiteY75" fmla="*/ 531710 h 586540"/>
                <a:gd name="connsiteX76" fmla="*/ 24851 w 609050"/>
                <a:gd name="connsiteY76" fmla="*/ 531710 h 586540"/>
                <a:gd name="connsiteX77" fmla="*/ 24851 w 609050"/>
                <a:gd name="connsiteY77" fmla="*/ 155716 h 586540"/>
                <a:gd name="connsiteX78" fmla="*/ 140867 w 609050"/>
                <a:gd name="connsiteY78" fmla="*/ 155716 h 586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609050" h="586540">
                  <a:moveTo>
                    <a:pt x="216243" y="412730"/>
                  </a:moveTo>
                  <a:lnTo>
                    <a:pt x="216243" y="456594"/>
                  </a:lnTo>
                  <a:lnTo>
                    <a:pt x="293953" y="456594"/>
                  </a:lnTo>
                  <a:lnTo>
                    <a:pt x="293953" y="412730"/>
                  </a:lnTo>
                  <a:close/>
                  <a:moveTo>
                    <a:pt x="69884" y="412730"/>
                  </a:moveTo>
                  <a:lnTo>
                    <a:pt x="69884" y="456594"/>
                  </a:lnTo>
                  <a:lnTo>
                    <a:pt x="147595" y="456594"/>
                  </a:lnTo>
                  <a:lnTo>
                    <a:pt x="147595" y="412730"/>
                  </a:lnTo>
                  <a:close/>
                  <a:moveTo>
                    <a:pt x="460769" y="376268"/>
                  </a:moveTo>
                  <a:lnTo>
                    <a:pt x="460769" y="414786"/>
                  </a:lnTo>
                  <a:lnTo>
                    <a:pt x="555916" y="414786"/>
                  </a:lnTo>
                  <a:lnTo>
                    <a:pt x="555916" y="376268"/>
                  </a:lnTo>
                  <a:close/>
                  <a:moveTo>
                    <a:pt x="216243" y="339670"/>
                  </a:moveTo>
                  <a:lnTo>
                    <a:pt x="216243" y="383533"/>
                  </a:lnTo>
                  <a:lnTo>
                    <a:pt x="293953" y="383533"/>
                  </a:lnTo>
                  <a:lnTo>
                    <a:pt x="293953" y="339670"/>
                  </a:lnTo>
                  <a:close/>
                  <a:moveTo>
                    <a:pt x="69884" y="339670"/>
                  </a:moveTo>
                  <a:lnTo>
                    <a:pt x="69884" y="383533"/>
                  </a:lnTo>
                  <a:lnTo>
                    <a:pt x="147595" y="383533"/>
                  </a:lnTo>
                  <a:lnTo>
                    <a:pt x="147595" y="339670"/>
                  </a:lnTo>
                  <a:close/>
                  <a:moveTo>
                    <a:pt x="460769" y="303071"/>
                  </a:moveTo>
                  <a:lnTo>
                    <a:pt x="460769" y="341726"/>
                  </a:lnTo>
                  <a:lnTo>
                    <a:pt x="555916" y="341726"/>
                  </a:lnTo>
                  <a:lnTo>
                    <a:pt x="555916" y="303071"/>
                  </a:lnTo>
                  <a:close/>
                  <a:moveTo>
                    <a:pt x="216243" y="266609"/>
                  </a:moveTo>
                  <a:lnTo>
                    <a:pt x="216243" y="310473"/>
                  </a:lnTo>
                  <a:lnTo>
                    <a:pt x="293953" y="310473"/>
                  </a:lnTo>
                  <a:lnTo>
                    <a:pt x="293953" y="266609"/>
                  </a:lnTo>
                  <a:close/>
                  <a:moveTo>
                    <a:pt x="69884" y="266609"/>
                  </a:moveTo>
                  <a:lnTo>
                    <a:pt x="69884" y="310473"/>
                  </a:lnTo>
                  <a:lnTo>
                    <a:pt x="147595" y="310473"/>
                  </a:lnTo>
                  <a:lnTo>
                    <a:pt x="147595" y="266609"/>
                  </a:lnTo>
                  <a:close/>
                  <a:moveTo>
                    <a:pt x="460769" y="230010"/>
                  </a:moveTo>
                  <a:lnTo>
                    <a:pt x="460769" y="268528"/>
                  </a:lnTo>
                  <a:lnTo>
                    <a:pt x="555916" y="268528"/>
                  </a:lnTo>
                  <a:lnTo>
                    <a:pt x="555916" y="230010"/>
                  </a:lnTo>
                  <a:close/>
                  <a:moveTo>
                    <a:pt x="216243" y="193549"/>
                  </a:moveTo>
                  <a:lnTo>
                    <a:pt x="216243" y="237412"/>
                  </a:lnTo>
                  <a:lnTo>
                    <a:pt x="293953" y="237412"/>
                  </a:lnTo>
                  <a:lnTo>
                    <a:pt x="293953" y="193549"/>
                  </a:lnTo>
                  <a:close/>
                  <a:moveTo>
                    <a:pt x="69884" y="193549"/>
                  </a:moveTo>
                  <a:lnTo>
                    <a:pt x="69884" y="237412"/>
                  </a:lnTo>
                  <a:lnTo>
                    <a:pt x="147595" y="237412"/>
                  </a:lnTo>
                  <a:lnTo>
                    <a:pt x="147595" y="193549"/>
                  </a:lnTo>
                  <a:close/>
                  <a:moveTo>
                    <a:pt x="460769" y="156950"/>
                  </a:moveTo>
                  <a:lnTo>
                    <a:pt x="460769" y="195468"/>
                  </a:lnTo>
                  <a:lnTo>
                    <a:pt x="555916" y="195468"/>
                  </a:lnTo>
                  <a:lnTo>
                    <a:pt x="555916" y="156950"/>
                  </a:lnTo>
                  <a:close/>
                  <a:moveTo>
                    <a:pt x="192926" y="96251"/>
                  </a:moveTo>
                  <a:lnTo>
                    <a:pt x="361366" y="96251"/>
                  </a:lnTo>
                  <a:lnTo>
                    <a:pt x="361366" y="114880"/>
                  </a:lnTo>
                  <a:lnTo>
                    <a:pt x="192926" y="114880"/>
                  </a:lnTo>
                  <a:close/>
                  <a:moveTo>
                    <a:pt x="192926" y="49819"/>
                  </a:moveTo>
                  <a:lnTo>
                    <a:pt x="361366" y="49819"/>
                  </a:lnTo>
                  <a:lnTo>
                    <a:pt x="361366" y="68307"/>
                  </a:lnTo>
                  <a:lnTo>
                    <a:pt x="192926" y="68307"/>
                  </a:lnTo>
                  <a:close/>
                  <a:moveTo>
                    <a:pt x="166130" y="25222"/>
                  </a:moveTo>
                  <a:lnTo>
                    <a:pt x="166130" y="155716"/>
                  </a:lnTo>
                  <a:lnTo>
                    <a:pt x="338987" y="155716"/>
                  </a:lnTo>
                  <a:lnTo>
                    <a:pt x="338987" y="341040"/>
                  </a:lnTo>
                  <a:lnTo>
                    <a:pt x="338987" y="531710"/>
                  </a:lnTo>
                  <a:lnTo>
                    <a:pt x="366721" y="531710"/>
                  </a:lnTo>
                  <a:lnTo>
                    <a:pt x="366721" y="341040"/>
                  </a:lnTo>
                  <a:lnTo>
                    <a:pt x="366721" y="155305"/>
                  </a:lnTo>
                  <a:lnTo>
                    <a:pt x="388002" y="143517"/>
                  </a:lnTo>
                  <a:lnTo>
                    <a:pt x="388002" y="25222"/>
                  </a:lnTo>
                  <a:close/>
                  <a:moveTo>
                    <a:pt x="140867" y="0"/>
                  </a:moveTo>
                  <a:lnTo>
                    <a:pt x="413402" y="0"/>
                  </a:lnTo>
                  <a:lnTo>
                    <a:pt x="413402" y="129398"/>
                  </a:lnTo>
                  <a:lnTo>
                    <a:pt x="432486" y="118843"/>
                  </a:lnTo>
                  <a:lnTo>
                    <a:pt x="584199" y="118843"/>
                  </a:lnTo>
                  <a:lnTo>
                    <a:pt x="584199" y="531710"/>
                  </a:lnTo>
                  <a:lnTo>
                    <a:pt x="609050" y="531710"/>
                  </a:lnTo>
                  <a:lnTo>
                    <a:pt x="609050" y="586540"/>
                  </a:lnTo>
                  <a:lnTo>
                    <a:pt x="0" y="586540"/>
                  </a:lnTo>
                  <a:lnTo>
                    <a:pt x="0" y="531710"/>
                  </a:lnTo>
                  <a:lnTo>
                    <a:pt x="24851" y="531710"/>
                  </a:lnTo>
                  <a:lnTo>
                    <a:pt x="24851" y="155716"/>
                  </a:lnTo>
                  <a:lnTo>
                    <a:pt x="140867" y="15571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ïṧļídè"/>
            <p:cNvSpPr/>
            <p:nvPr/>
          </p:nvSpPr>
          <p:spPr>
            <a:xfrm>
              <a:off x="1334568" y="2803715"/>
              <a:ext cx="1894970" cy="1894968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9" name="išļïḍê"/>
            <p:cNvSpPr/>
            <p:nvPr/>
          </p:nvSpPr>
          <p:spPr bwMode="auto">
            <a:xfrm>
              <a:off x="2017942" y="3496850"/>
              <a:ext cx="528222" cy="508698"/>
            </a:xfrm>
            <a:custGeom>
              <a:avLst/>
              <a:gdLst>
                <a:gd name="connsiteX0" fmla="*/ 216243 w 609050"/>
                <a:gd name="connsiteY0" fmla="*/ 412730 h 586540"/>
                <a:gd name="connsiteX1" fmla="*/ 216243 w 609050"/>
                <a:gd name="connsiteY1" fmla="*/ 456594 h 586540"/>
                <a:gd name="connsiteX2" fmla="*/ 293953 w 609050"/>
                <a:gd name="connsiteY2" fmla="*/ 456594 h 586540"/>
                <a:gd name="connsiteX3" fmla="*/ 293953 w 609050"/>
                <a:gd name="connsiteY3" fmla="*/ 412730 h 586540"/>
                <a:gd name="connsiteX4" fmla="*/ 69884 w 609050"/>
                <a:gd name="connsiteY4" fmla="*/ 412730 h 586540"/>
                <a:gd name="connsiteX5" fmla="*/ 69884 w 609050"/>
                <a:gd name="connsiteY5" fmla="*/ 456594 h 586540"/>
                <a:gd name="connsiteX6" fmla="*/ 147595 w 609050"/>
                <a:gd name="connsiteY6" fmla="*/ 456594 h 586540"/>
                <a:gd name="connsiteX7" fmla="*/ 147595 w 609050"/>
                <a:gd name="connsiteY7" fmla="*/ 412730 h 586540"/>
                <a:gd name="connsiteX8" fmla="*/ 460769 w 609050"/>
                <a:gd name="connsiteY8" fmla="*/ 376268 h 586540"/>
                <a:gd name="connsiteX9" fmla="*/ 460769 w 609050"/>
                <a:gd name="connsiteY9" fmla="*/ 414786 h 586540"/>
                <a:gd name="connsiteX10" fmla="*/ 555916 w 609050"/>
                <a:gd name="connsiteY10" fmla="*/ 414786 h 586540"/>
                <a:gd name="connsiteX11" fmla="*/ 555916 w 609050"/>
                <a:gd name="connsiteY11" fmla="*/ 376268 h 586540"/>
                <a:gd name="connsiteX12" fmla="*/ 216243 w 609050"/>
                <a:gd name="connsiteY12" fmla="*/ 339670 h 586540"/>
                <a:gd name="connsiteX13" fmla="*/ 216243 w 609050"/>
                <a:gd name="connsiteY13" fmla="*/ 383533 h 586540"/>
                <a:gd name="connsiteX14" fmla="*/ 293953 w 609050"/>
                <a:gd name="connsiteY14" fmla="*/ 383533 h 586540"/>
                <a:gd name="connsiteX15" fmla="*/ 293953 w 609050"/>
                <a:gd name="connsiteY15" fmla="*/ 339670 h 586540"/>
                <a:gd name="connsiteX16" fmla="*/ 69884 w 609050"/>
                <a:gd name="connsiteY16" fmla="*/ 339670 h 586540"/>
                <a:gd name="connsiteX17" fmla="*/ 69884 w 609050"/>
                <a:gd name="connsiteY17" fmla="*/ 383533 h 586540"/>
                <a:gd name="connsiteX18" fmla="*/ 147595 w 609050"/>
                <a:gd name="connsiteY18" fmla="*/ 383533 h 586540"/>
                <a:gd name="connsiteX19" fmla="*/ 147595 w 609050"/>
                <a:gd name="connsiteY19" fmla="*/ 339670 h 586540"/>
                <a:gd name="connsiteX20" fmla="*/ 460769 w 609050"/>
                <a:gd name="connsiteY20" fmla="*/ 303071 h 586540"/>
                <a:gd name="connsiteX21" fmla="*/ 460769 w 609050"/>
                <a:gd name="connsiteY21" fmla="*/ 341726 h 586540"/>
                <a:gd name="connsiteX22" fmla="*/ 555916 w 609050"/>
                <a:gd name="connsiteY22" fmla="*/ 341726 h 586540"/>
                <a:gd name="connsiteX23" fmla="*/ 555916 w 609050"/>
                <a:gd name="connsiteY23" fmla="*/ 303071 h 586540"/>
                <a:gd name="connsiteX24" fmla="*/ 216243 w 609050"/>
                <a:gd name="connsiteY24" fmla="*/ 266609 h 586540"/>
                <a:gd name="connsiteX25" fmla="*/ 216243 w 609050"/>
                <a:gd name="connsiteY25" fmla="*/ 310473 h 586540"/>
                <a:gd name="connsiteX26" fmla="*/ 293953 w 609050"/>
                <a:gd name="connsiteY26" fmla="*/ 310473 h 586540"/>
                <a:gd name="connsiteX27" fmla="*/ 293953 w 609050"/>
                <a:gd name="connsiteY27" fmla="*/ 266609 h 586540"/>
                <a:gd name="connsiteX28" fmla="*/ 69884 w 609050"/>
                <a:gd name="connsiteY28" fmla="*/ 266609 h 586540"/>
                <a:gd name="connsiteX29" fmla="*/ 69884 w 609050"/>
                <a:gd name="connsiteY29" fmla="*/ 310473 h 586540"/>
                <a:gd name="connsiteX30" fmla="*/ 147595 w 609050"/>
                <a:gd name="connsiteY30" fmla="*/ 310473 h 586540"/>
                <a:gd name="connsiteX31" fmla="*/ 147595 w 609050"/>
                <a:gd name="connsiteY31" fmla="*/ 266609 h 586540"/>
                <a:gd name="connsiteX32" fmla="*/ 460769 w 609050"/>
                <a:gd name="connsiteY32" fmla="*/ 230010 h 586540"/>
                <a:gd name="connsiteX33" fmla="*/ 460769 w 609050"/>
                <a:gd name="connsiteY33" fmla="*/ 268528 h 586540"/>
                <a:gd name="connsiteX34" fmla="*/ 555916 w 609050"/>
                <a:gd name="connsiteY34" fmla="*/ 268528 h 586540"/>
                <a:gd name="connsiteX35" fmla="*/ 555916 w 609050"/>
                <a:gd name="connsiteY35" fmla="*/ 230010 h 586540"/>
                <a:gd name="connsiteX36" fmla="*/ 216243 w 609050"/>
                <a:gd name="connsiteY36" fmla="*/ 193549 h 586540"/>
                <a:gd name="connsiteX37" fmla="*/ 216243 w 609050"/>
                <a:gd name="connsiteY37" fmla="*/ 237412 h 586540"/>
                <a:gd name="connsiteX38" fmla="*/ 293953 w 609050"/>
                <a:gd name="connsiteY38" fmla="*/ 237412 h 586540"/>
                <a:gd name="connsiteX39" fmla="*/ 293953 w 609050"/>
                <a:gd name="connsiteY39" fmla="*/ 193549 h 586540"/>
                <a:gd name="connsiteX40" fmla="*/ 69884 w 609050"/>
                <a:gd name="connsiteY40" fmla="*/ 193549 h 586540"/>
                <a:gd name="connsiteX41" fmla="*/ 69884 w 609050"/>
                <a:gd name="connsiteY41" fmla="*/ 237412 h 586540"/>
                <a:gd name="connsiteX42" fmla="*/ 147595 w 609050"/>
                <a:gd name="connsiteY42" fmla="*/ 237412 h 586540"/>
                <a:gd name="connsiteX43" fmla="*/ 147595 w 609050"/>
                <a:gd name="connsiteY43" fmla="*/ 193549 h 586540"/>
                <a:gd name="connsiteX44" fmla="*/ 460769 w 609050"/>
                <a:gd name="connsiteY44" fmla="*/ 156950 h 586540"/>
                <a:gd name="connsiteX45" fmla="*/ 460769 w 609050"/>
                <a:gd name="connsiteY45" fmla="*/ 195468 h 586540"/>
                <a:gd name="connsiteX46" fmla="*/ 555916 w 609050"/>
                <a:gd name="connsiteY46" fmla="*/ 195468 h 586540"/>
                <a:gd name="connsiteX47" fmla="*/ 555916 w 609050"/>
                <a:gd name="connsiteY47" fmla="*/ 156950 h 586540"/>
                <a:gd name="connsiteX48" fmla="*/ 192926 w 609050"/>
                <a:gd name="connsiteY48" fmla="*/ 96251 h 586540"/>
                <a:gd name="connsiteX49" fmla="*/ 361366 w 609050"/>
                <a:gd name="connsiteY49" fmla="*/ 96251 h 586540"/>
                <a:gd name="connsiteX50" fmla="*/ 361366 w 609050"/>
                <a:gd name="connsiteY50" fmla="*/ 114880 h 586540"/>
                <a:gd name="connsiteX51" fmla="*/ 192926 w 609050"/>
                <a:gd name="connsiteY51" fmla="*/ 114880 h 586540"/>
                <a:gd name="connsiteX52" fmla="*/ 192926 w 609050"/>
                <a:gd name="connsiteY52" fmla="*/ 49819 h 586540"/>
                <a:gd name="connsiteX53" fmla="*/ 361366 w 609050"/>
                <a:gd name="connsiteY53" fmla="*/ 49819 h 586540"/>
                <a:gd name="connsiteX54" fmla="*/ 361366 w 609050"/>
                <a:gd name="connsiteY54" fmla="*/ 68307 h 586540"/>
                <a:gd name="connsiteX55" fmla="*/ 192926 w 609050"/>
                <a:gd name="connsiteY55" fmla="*/ 68307 h 586540"/>
                <a:gd name="connsiteX56" fmla="*/ 166130 w 609050"/>
                <a:gd name="connsiteY56" fmla="*/ 25222 h 586540"/>
                <a:gd name="connsiteX57" fmla="*/ 166130 w 609050"/>
                <a:gd name="connsiteY57" fmla="*/ 155716 h 586540"/>
                <a:gd name="connsiteX58" fmla="*/ 338987 w 609050"/>
                <a:gd name="connsiteY58" fmla="*/ 155716 h 586540"/>
                <a:gd name="connsiteX59" fmla="*/ 338987 w 609050"/>
                <a:gd name="connsiteY59" fmla="*/ 341040 h 586540"/>
                <a:gd name="connsiteX60" fmla="*/ 338987 w 609050"/>
                <a:gd name="connsiteY60" fmla="*/ 531710 h 586540"/>
                <a:gd name="connsiteX61" fmla="*/ 366721 w 609050"/>
                <a:gd name="connsiteY61" fmla="*/ 531710 h 586540"/>
                <a:gd name="connsiteX62" fmla="*/ 366721 w 609050"/>
                <a:gd name="connsiteY62" fmla="*/ 341040 h 586540"/>
                <a:gd name="connsiteX63" fmla="*/ 366721 w 609050"/>
                <a:gd name="connsiteY63" fmla="*/ 155305 h 586540"/>
                <a:gd name="connsiteX64" fmla="*/ 388002 w 609050"/>
                <a:gd name="connsiteY64" fmla="*/ 143517 h 586540"/>
                <a:gd name="connsiteX65" fmla="*/ 388002 w 609050"/>
                <a:gd name="connsiteY65" fmla="*/ 25222 h 586540"/>
                <a:gd name="connsiteX66" fmla="*/ 140867 w 609050"/>
                <a:gd name="connsiteY66" fmla="*/ 0 h 586540"/>
                <a:gd name="connsiteX67" fmla="*/ 413402 w 609050"/>
                <a:gd name="connsiteY67" fmla="*/ 0 h 586540"/>
                <a:gd name="connsiteX68" fmla="*/ 413402 w 609050"/>
                <a:gd name="connsiteY68" fmla="*/ 129398 h 586540"/>
                <a:gd name="connsiteX69" fmla="*/ 432486 w 609050"/>
                <a:gd name="connsiteY69" fmla="*/ 118843 h 586540"/>
                <a:gd name="connsiteX70" fmla="*/ 584199 w 609050"/>
                <a:gd name="connsiteY70" fmla="*/ 118843 h 586540"/>
                <a:gd name="connsiteX71" fmla="*/ 584199 w 609050"/>
                <a:gd name="connsiteY71" fmla="*/ 531710 h 586540"/>
                <a:gd name="connsiteX72" fmla="*/ 609050 w 609050"/>
                <a:gd name="connsiteY72" fmla="*/ 531710 h 586540"/>
                <a:gd name="connsiteX73" fmla="*/ 609050 w 609050"/>
                <a:gd name="connsiteY73" fmla="*/ 586540 h 586540"/>
                <a:gd name="connsiteX74" fmla="*/ 0 w 609050"/>
                <a:gd name="connsiteY74" fmla="*/ 586540 h 586540"/>
                <a:gd name="connsiteX75" fmla="*/ 0 w 609050"/>
                <a:gd name="connsiteY75" fmla="*/ 531710 h 586540"/>
                <a:gd name="connsiteX76" fmla="*/ 24851 w 609050"/>
                <a:gd name="connsiteY76" fmla="*/ 531710 h 586540"/>
                <a:gd name="connsiteX77" fmla="*/ 24851 w 609050"/>
                <a:gd name="connsiteY77" fmla="*/ 155716 h 586540"/>
                <a:gd name="connsiteX78" fmla="*/ 140867 w 609050"/>
                <a:gd name="connsiteY78" fmla="*/ 155716 h 586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609050" h="586540">
                  <a:moveTo>
                    <a:pt x="216243" y="412730"/>
                  </a:moveTo>
                  <a:lnTo>
                    <a:pt x="216243" y="456594"/>
                  </a:lnTo>
                  <a:lnTo>
                    <a:pt x="293953" y="456594"/>
                  </a:lnTo>
                  <a:lnTo>
                    <a:pt x="293953" y="412730"/>
                  </a:lnTo>
                  <a:close/>
                  <a:moveTo>
                    <a:pt x="69884" y="412730"/>
                  </a:moveTo>
                  <a:lnTo>
                    <a:pt x="69884" y="456594"/>
                  </a:lnTo>
                  <a:lnTo>
                    <a:pt x="147595" y="456594"/>
                  </a:lnTo>
                  <a:lnTo>
                    <a:pt x="147595" y="412730"/>
                  </a:lnTo>
                  <a:close/>
                  <a:moveTo>
                    <a:pt x="460769" y="376268"/>
                  </a:moveTo>
                  <a:lnTo>
                    <a:pt x="460769" y="414786"/>
                  </a:lnTo>
                  <a:lnTo>
                    <a:pt x="555916" y="414786"/>
                  </a:lnTo>
                  <a:lnTo>
                    <a:pt x="555916" y="376268"/>
                  </a:lnTo>
                  <a:close/>
                  <a:moveTo>
                    <a:pt x="216243" y="339670"/>
                  </a:moveTo>
                  <a:lnTo>
                    <a:pt x="216243" y="383533"/>
                  </a:lnTo>
                  <a:lnTo>
                    <a:pt x="293953" y="383533"/>
                  </a:lnTo>
                  <a:lnTo>
                    <a:pt x="293953" y="339670"/>
                  </a:lnTo>
                  <a:close/>
                  <a:moveTo>
                    <a:pt x="69884" y="339670"/>
                  </a:moveTo>
                  <a:lnTo>
                    <a:pt x="69884" y="383533"/>
                  </a:lnTo>
                  <a:lnTo>
                    <a:pt x="147595" y="383533"/>
                  </a:lnTo>
                  <a:lnTo>
                    <a:pt x="147595" y="339670"/>
                  </a:lnTo>
                  <a:close/>
                  <a:moveTo>
                    <a:pt x="460769" y="303071"/>
                  </a:moveTo>
                  <a:lnTo>
                    <a:pt x="460769" y="341726"/>
                  </a:lnTo>
                  <a:lnTo>
                    <a:pt x="555916" y="341726"/>
                  </a:lnTo>
                  <a:lnTo>
                    <a:pt x="555916" y="303071"/>
                  </a:lnTo>
                  <a:close/>
                  <a:moveTo>
                    <a:pt x="216243" y="266609"/>
                  </a:moveTo>
                  <a:lnTo>
                    <a:pt x="216243" y="310473"/>
                  </a:lnTo>
                  <a:lnTo>
                    <a:pt x="293953" y="310473"/>
                  </a:lnTo>
                  <a:lnTo>
                    <a:pt x="293953" y="266609"/>
                  </a:lnTo>
                  <a:close/>
                  <a:moveTo>
                    <a:pt x="69884" y="266609"/>
                  </a:moveTo>
                  <a:lnTo>
                    <a:pt x="69884" y="310473"/>
                  </a:lnTo>
                  <a:lnTo>
                    <a:pt x="147595" y="310473"/>
                  </a:lnTo>
                  <a:lnTo>
                    <a:pt x="147595" y="266609"/>
                  </a:lnTo>
                  <a:close/>
                  <a:moveTo>
                    <a:pt x="460769" y="230010"/>
                  </a:moveTo>
                  <a:lnTo>
                    <a:pt x="460769" y="268528"/>
                  </a:lnTo>
                  <a:lnTo>
                    <a:pt x="555916" y="268528"/>
                  </a:lnTo>
                  <a:lnTo>
                    <a:pt x="555916" y="230010"/>
                  </a:lnTo>
                  <a:close/>
                  <a:moveTo>
                    <a:pt x="216243" y="193549"/>
                  </a:moveTo>
                  <a:lnTo>
                    <a:pt x="216243" y="237412"/>
                  </a:lnTo>
                  <a:lnTo>
                    <a:pt x="293953" y="237412"/>
                  </a:lnTo>
                  <a:lnTo>
                    <a:pt x="293953" y="193549"/>
                  </a:lnTo>
                  <a:close/>
                  <a:moveTo>
                    <a:pt x="69884" y="193549"/>
                  </a:moveTo>
                  <a:lnTo>
                    <a:pt x="69884" y="237412"/>
                  </a:lnTo>
                  <a:lnTo>
                    <a:pt x="147595" y="237412"/>
                  </a:lnTo>
                  <a:lnTo>
                    <a:pt x="147595" y="193549"/>
                  </a:lnTo>
                  <a:close/>
                  <a:moveTo>
                    <a:pt x="460769" y="156950"/>
                  </a:moveTo>
                  <a:lnTo>
                    <a:pt x="460769" y="195468"/>
                  </a:lnTo>
                  <a:lnTo>
                    <a:pt x="555916" y="195468"/>
                  </a:lnTo>
                  <a:lnTo>
                    <a:pt x="555916" y="156950"/>
                  </a:lnTo>
                  <a:close/>
                  <a:moveTo>
                    <a:pt x="192926" y="96251"/>
                  </a:moveTo>
                  <a:lnTo>
                    <a:pt x="361366" y="96251"/>
                  </a:lnTo>
                  <a:lnTo>
                    <a:pt x="361366" y="114880"/>
                  </a:lnTo>
                  <a:lnTo>
                    <a:pt x="192926" y="114880"/>
                  </a:lnTo>
                  <a:close/>
                  <a:moveTo>
                    <a:pt x="192926" y="49819"/>
                  </a:moveTo>
                  <a:lnTo>
                    <a:pt x="361366" y="49819"/>
                  </a:lnTo>
                  <a:lnTo>
                    <a:pt x="361366" y="68307"/>
                  </a:lnTo>
                  <a:lnTo>
                    <a:pt x="192926" y="68307"/>
                  </a:lnTo>
                  <a:close/>
                  <a:moveTo>
                    <a:pt x="166130" y="25222"/>
                  </a:moveTo>
                  <a:lnTo>
                    <a:pt x="166130" y="155716"/>
                  </a:lnTo>
                  <a:lnTo>
                    <a:pt x="338987" y="155716"/>
                  </a:lnTo>
                  <a:lnTo>
                    <a:pt x="338987" y="341040"/>
                  </a:lnTo>
                  <a:lnTo>
                    <a:pt x="338987" y="531710"/>
                  </a:lnTo>
                  <a:lnTo>
                    <a:pt x="366721" y="531710"/>
                  </a:lnTo>
                  <a:lnTo>
                    <a:pt x="366721" y="341040"/>
                  </a:lnTo>
                  <a:lnTo>
                    <a:pt x="366721" y="155305"/>
                  </a:lnTo>
                  <a:lnTo>
                    <a:pt x="388002" y="143517"/>
                  </a:lnTo>
                  <a:lnTo>
                    <a:pt x="388002" y="25222"/>
                  </a:lnTo>
                  <a:close/>
                  <a:moveTo>
                    <a:pt x="140867" y="0"/>
                  </a:moveTo>
                  <a:lnTo>
                    <a:pt x="413402" y="0"/>
                  </a:lnTo>
                  <a:lnTo>
                    <a:pt x="413402" y="129398"/>
                  </a:lnTo>
                  <a:lnTo>
                    <a:pt x="432486" y="118843"/>
                  </a:lnTo>
                  <a:lnTo>
                    <a:pt x="584199" y="118843"/>
                  </a:lnTo>
                  <a:lnTo>
                    <a:pt x="584199" y="531710"/>
                  </a:lnTo>
                  <a:lnTo>
                    <a:pt x="609050" y="531710"/>
                  </a:lnTo>
                  <a:lnTo>
                    <a:pt x="609050" y="586540"/>
                  </a:lnTo>
                  <a:lnTo>
                    <a:pt x="0" y="586540"/>
                  </a:lnTo>
                  <a:lnTo>
                    <a:pt x="0" y="531710"/>
                  </a:lnTo>
                  <a:lnTo>
                    <a:pt x="24851" y="531710"/>
                  </a:lnTo>
                  <a:lnTo>
                    <a:pt x="24851" y="155716"/>
                  </a:lnTo>
                  <a:lnTo>
                    <a:pt x="140867" y="15571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î$ļîḓè"/>
            <p:cNvSpPr/>
            <p:nvPr/>
          </p:nvSpPr>
          <p:spPr>
            <a:xfrm>
              <a:off x="2830449" y="2392622"/>
              <a:ext cx="2717156" cy="2717154"/>
            </a:xfrm>
            <a:prstGeom prst="donut">
              <a:avLst>
                <a:gd name="adj" fmla="val 28866"/>
              </a:avLst>
            </a:prstGeom>
            <a:blipFill>
              <a:blip r:embed="rId3"/>
              <a:stretch>
                <a:fillRect l="-39071" r="-38707"/>
              </a:stretch>
            </a:blipFill>
            <a:ln w="762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iSlîďe"/>
            <p:cNvSpPr/>
            <p:nvPr/>
          </p:nvSpPr>
          <p:spPr bwMode="auto">
            <a:xfrm>
              <a:off x="3860801" y="3435105"/>
              <a:ext cx="656452" cy="632188"/>
            </a:xfrm>
            <a:custGeom>
              <a:avLst/>
              <a:gdLst>
                <a:gd name="connsiteX0" fmla="*/ 216243 w 609050"/>
                <a:gd name="connsiteY0" fmla="*/ 412730 h 586540"/>
                <a:gd name="connsiteX1" fmla="*/ 216243 w 609050"/>
                <a:gd name="connsiteY1" fmla="*/ 456594 h 586540"/>
                <a:gd name="connsiteX2" fmla="*/ 293953 w 609050"/>
                <a:gd name="connsiteY2" fmla="*/ 456594 h 586540"/>
                <a:gd name="connsiteX3" fmla="*/ 293953 w 609050"/>
                <a:gd name="connsiteY3" fmla="*/ 412730 h 586540"/>
                <a:gd name="connsiteX4" fmla="*/ 69884 w 609050"/>
                <a:gd name="connsiteY4" fmla="*/ 412730 h 586540"/>
                <a:gd name="connsiteX5" fmla="*/ 69884 w 609050"/>
                <a:gd name="connsiteY5" fmla="*/ 456594 h 586540"/>
                <a:gd name="connsiteX6" fmla="*/ 147595 w 609050"/>
                <a:gd name="connsiteY6" fmla="*/ 456594 h 586540"/>
                <a:gd name="connsiteX7" fmla="*/ 147595 w 609050"/>
                <a:gd name="connsiteY7" fmla="*/ 412730 h 586540"/>
                <a:gd name="connsiteX8" fmla="*/ 460769 w 609050"/>
                <a:gd name="connsiteY8" fmla="*/ 376268 h 586540"/>
                <a:gd name="connsiteX9" fmla="*/ 460769 w 609050"/>
                <a:gd name="connsiteY9" fmla="*/ 414786 h 586540"/>
                <a:gd name="connsiteX10" fmla="*/ 555916 w 609050"/>
                <a:gd name="connsiteY10" fmla="*/ 414786 h 586540"/>
                <a:gd name="connsiteX11" fmla="*/ 555916 w 609050"/>
                <a:gd name="connsiteY11" fmla="*/ 376268 h 586540"/>
                <a:gd name="connsiteX12" fmla="*/ 216243 w 609050"/>
                <a:gd name="connsiteY12" fmla="*/ 339670 h 586540"/>
                <a:gd name="connsiteX13" fmla="*/ 216243 w 609050"/>
                <a:gd name="connsiteY13" fmla="*/ 383533 h 586540"/>
                <a:gd name="connsiteX14" fmla="*/ 293953 w 609050"/>
                <a:gd name="connsiteY14" fmla="*/ 383533 h 586540"/>
                <a:gd name="connsiteX15" fmla="*/ 293953 w 609050"/>
                <a:gd name="connsiteY15" fmla="*/ 339670 h 586540"/>
                <a:gd name="connsiteX16" fmla="*/ 69884 w 609050"/>
                <a:gd name="connsiteY16" fmla="*/ 339670 h 586540"/>
                <a:gd name="connsiteX17" fmla="*/ 69884 w 609050"/>
                <a:gd name="connsiteY17" fmla="*/ 383533 h 586540"/>
                <a:gd name="connsiteX18" fmla="*/ 147595 w 609050"/>
                <a:gd name="connsiteY18" fmla="*/ 383533 h 586540"/>
                <a:gd name="connsiteX19" fmla="*/ 147595 w 609050"/>
                <a:gd name="connsiteY19" fmla="*/ 339670 h 586540"/>
                <a:gd name="connsiteX20" fmla="*/ 460769 w 609050"/>
                <a:gd name="connsiteY20" fmla="*/ 303071 h 586540"/>
                <a:gd name="connsiteX21" fmla="*/ 460769 w 609050"/>
                <a:gd name="connsiteY21" fmla="*/ 341726 h 586540"/>
                <a:gd name="connsiteX22" fmla="*/ 555916 w 609050"/>
                <a:gd name="connsiteY22" fmla="*/ 341726 h 586540"/>
                <a:gd name="connsiteX23" fmla="*/ 555916 w 609050"/>
                <a:gd name="connsiteY23" fmla="*/ 303071 h 586540"/>
                <a:gd name="connsiteX24" fmla="*/ 216243 w 609050"/>
                <a:gd name="connsiteY24" fmla="*/ 266609 h 586540"/>
                <a:gd name="connsiteX25" fmla="*/ 216243 w 609050"/>
                <a:gd name="connsiteY25" fmla="*/ 310473 h 586540"/>
                <a:gd name="connsiteX26" fmla="*/ 293953 w 609050"/>
                <a:gd name="connsiteY26" fmla="*/ 310473 h 586540"/>
                <a:gd name="connsiteX27" fmla="*/ 293953 w 609050"/>
                <a:gd name="connsiteY27" fmla="*/ 266609 h 586540"/>
                <a:gd name="connsiteX28" fmla="*/ 69884 w 609050"/>
                <a:gd name="connsiteY28" fmla="*/ 266609 h 586540"/>
                <a:gd name="connsiteX29" fmla="*/ 69884 w 609050"/>
                <a:gd name="connsiteY29" fmla="*/ 310473 h 586540"/>
                <a:gd name="connsiteX30" fmla="*/ 147595 w 609050"/>
                <a:gd name="connsiteY30" fmla="*/ 310473 h 586540"/>
                <a:gd name="connsiteX31" fmla="*/ 147595 w 609050"/>
                <a:gd name="connsiteY31" fmla="*/ 266609 h 586540"/>
                <a:gd name="connsiteX32" fmla="*/ 460769 w 609050"/>
                <a:gd name="connsiteY32" fmla="*/ 230010 h 586540"/>
                <a:gd name="connsiteX33" fmla="*/ 460769 w 609050"/>
                <a:gd name="connsiteY33" fmla="*/ 268528 h 586540"/>
                <a:gd name="connsiteX34" fmla="*/ 555916 w 609050"/>
                <a:gd name="connsiteY34" fmla="*/ 268528 h 586540"/>
                <a:gd name="connsiteX35" fmla="*/ 555916 w 609050"/>
                <a:gd name="connsiteY35" fmla="*/ 230010 h 586540"/>
                <a:gd name="connsiteX36" fmla="*/ 216243 w 609050"/>
                <a:gd name="connsiteY36" fmla="*/ 193549 h 586540"/>
                <a:gd name="connsiteX37" fmla="*/ 216243 w 609050"/>
                <a:gd name="connsiteY37" fmla="*/ 237412 h 586540"/>
                <a:gd name="connsiteX38" fmla="*/ 293953 w 609050"/>
                <a:gd name="connsiteY38" fmla="*/ 237412 h 586540"/>
                <a:gd name="connsiteX39" fmla="*/ 293953 w 609050"/>
                <a:gd name="connsiteY39" fmla="*/ 193549 h 586540"/>
                <a:gd name="connsiteX40" fmla="*/ 69884 w 609050"/>
                <a:gd name="connsiteY40" fmla="*/ 193549 h 586540"/>
                <a:gd name="connsiteX41" fmla="*/ 69884 w 609050"/>
                <a:gd name="connsiteY41" fmla="*/ 237412 h 586540"/>
                <a:gd name="connsiteX42" fmla="*/ 147595 w 609050"/>
                <a:gd name="connsiteY42" fmla="*/ 237412 h 586540"/>
                <a:gd name="connsiteX43" fmla="*/ 147595 w 609050"/>
                <a:gd name="connsiteY43" fmla="*/ 193549 h 586540"/>
                <a:gd name="connsiteX44" fmla="*/ 460769 w 609050"/>
                <a:gd name="connsiteY44" fmla="*/ 156950 h 586540"/>
                <a:gd name="connsiteX45" fmla="*/ 460769 w 609050"/>
                <a:gd name="connsiteY45" fmla="*/ 195468 h 586540"/>
                <a:gd name="connsiteX46" fmla="*/ 555916 w 609050"/>
                <a:gd name="connsiteY46" fmla="*/ 195468 h 586540"/>
                <a:gd name="connsiteX47" fmla="*/ 555916 w 609050"/>
                <a:gd name="connsiteY47" fmla="*/ 156950 h 586540"/>
                <a:gd name="connsiteX48" fmla="*/ 192926 w 609050"/>
                <a:gd name="connsiteY48" fmla="*/ 96251 h 586540"/>
                <a:gd name="connsiteX49" fmla="*/ 361366 w 609050"/>
                <a:gd name="connsiteY49" fmla="*/ 96251 h 586540"/>
                <a:gd name="connsiteX50" fmla="*/ 361366 w 609050"/>
                <a:gd name="connsiteY50" fmla="*/ 114880 h 586540"/>
                <a:gd name="connsiteX51" fmla="*/ 192926 w 609050"/>
                <a:gd name="connsiteY51" fmla="*/ 114880 h 586540"/>
                <a:gd name="connsiteX52" fmla="*/ 192926 w 609050"/>
                <a:gd name="connsiteY52" fmla="*/ 49819 h 586540"/>
                <a:gd name="connsiteX53" fmla="*/ 361366 w 609050"/>
                <a:gd name="connsiteY53" fmla="*/ 49819 h 586540"/>
                <a:gd name="connsiteX54" fmla="*/ 361366 w 609050"/>
                <a:gd name="connsiteY54" fmla="*/ 68307 h 586540"/>
                <a:gd name="connsiteX55" fmla="*/ 192926 w 609050"/>
                <a:gd name="connsiteY55" fmla="*/ 68307 h 586540"/>
                <a:gd name="connsiteX56" fmla="*/ 166130 w 609050"/>
                <a:gd name="connsiteY56" fmla="*/ 25222 h 586540"/>
                <a:gd name="connsiteX57" fmla="*/ 166130 w 609050"/>
                <a:gd name="connsiteY57" fmla="*/ 155716 h 586540"/>
                <a:gd name="connsiteX58" fmla="*/ 338987 w 609050"/>
                <a:gd name="connsiteY58" fmla="*/ 155716 h 586540"/>
                <a:gd name="connsiteX59" fmla="*/ 338987 w 609050"/>
                <a:gd name="connsiteY59" fmla="*/ 341040 h 586540"/>
                <a:gd name="connsiteX60" fmla="*/ 338987 w 609050"/>
                <a:gd name="connsiteY60" fmla="*/ 531710 h 586540"/>
                <a:gd name="connsiteX61" fmla="*/ 366721 w 609050"/>
                <a:gd name="connsiteY61" fmla="*/ 531710 h 586540"/>
                <a:gd name="connsiteX62" fmla="*/ 366721 w 609050"/>
                <a:gd name="connsiteY62" fmla="*/ 341040 h 586540"/>
                <a:gd name="connsiteX63" fmla="*/ 366721 w 609050"/>
                <a:gd name="connsiteY63" fmla="*/ 155305 h 586540"/>
                <a:gd name="connsiteX64" fmla="*/ 388002 w 609050"/>
                <a:gd name="connsiteY64" fmla="*/ 143517 h 586540"/>
                <a:gd name="connsiteX65" fmla="*/ 388002 w 609050"/>
                <a:gd name="connsiteY65" fmla="*/ 25222 h 586540"/>
                <a:gd name="connsiteX66" fmla="*/ 140867 w 609050"/>
                <a:gd name="connsiteY66" fmla="*/ 0 h 586540"/>
                <a:gd name="connsiteX67" fmla="*/ 413402 w 609050"/>
                <a:gd name="connsiteY67" fmla="*/ 0 h 586540"/>
                <a:gd name="connsiteX68" fmla="*/ 413402 w 609050"/>
                <a:gd name="connsiteY68" fmla="*/ 129398 h 586540"/>
                <a:gd name="connsiteX69" fmla="*/ 432486 w 609050"/>
                <a:gd name="connsiteY69" fmla="*/ 118843 h 586540"/>
                <a:gd name="connsiteX70" fmla="*/ 584199 w 609050"/>
                <a:gd name="connsiteY70" fmla="*/ 118843 h 586540"/>
                <a:gd name="connsiteX71" fmla="*/ 584199 w 609050"/>
                <a:gd name="connsiteY71" fmla="*/ 531710 h 586540"/>
                <a:gd name="connsiteX72" fmla="*/ 609050 w 609050"/>
                <a:gd name="connsiteY72" fmla="*/ 531710 h 586540"/>
                <a:gd name="connsiteX73" fmla="*/ 609050 w 609050"/>
                <a:gd name="connsiteY73" fmla="*/ 586540 h 586540"/>
                <a:gd name="connsiteX74" fmla="*/ 0 w 609050"/>
                <a:gd name="connsiteY74" fmla="*/ 586540 h 586540"/>
                <a:gd name="connsiteX75" fmla="*/ 0 w 609050"/>
                <a:gd name="connsiteY75" fmla="*/ 531710 h 586540"/>
                <a:gd name="connsiteX76" fmla="*/ 24851 w 609050"/>
                <a:gd name="connsiteY76" fmla="*/ 531710 h 586540"/>
                <a:gd name="connsiteX77" fmla="*/ 24851 w 609050"/>
                <a:gd name="connsiteY77" fmla="*/ 155716 h 586540"/>
                <a:gd name="connsiteX78" fmla="*/ 140867 w 609050"/>
                <a:gd name="connsiteY78" fmla="*/ 155716 h 586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609050" h="586540">
                  <a:moveTo>
                    <a:pt x="216243" y="412730"/>
                  </a:moveTo>
                  <a:lnTo>
                    <a:pt x="216243" y="456594"/>
                  </a:lnTo>
                  <a:lnTo>
                    <a:pt x="293953" y="456594"/>
                  </a:lnTo>
                  <a:lnTo>
                    <a:pt x="293953" y="412730"/>
                  </a:lnTo>
                  <a:close/>
                  <a:moveTo>
                    <a:pt x="69884" y="412730"/>
                  </a:moveTo>
                  <a:lnTo>
                    <a:pt x="69884" y="456594"/>
                  </a:lnTo>
                  <a:lnTo>
                    <a:pt x="147595" y="456594"/>
                  </a:lnTo>
                  <a:lnTo>
                    <a:pt x="147595" y="412730"/>
                  </a:lnTo>
                  <a:close/>
                  <a:moveTo>
                    <a:pt x="460769" y="376268"/>
                  </a:moveTo>
                  <a:lnTo>
                    <a:pt x="460769" y="414786"/>
                  </a:lnTo>
                  <a:lnTo>
                    <a:pt x="555916" y="414786"/>
                  </a:lnTo>
                  <a:lnTo>
                    <a:pt x="555916" y="376268"/>
                  </a:lnTo>
                  <a:close/>
                  <a:moveTo>
                    <a:pt x="216243" y="339670"/>
                  </a:moveTo>
                  <a:lnTo>
                    <a:pt x="216243" y="383533"/>
                  </a:lnTo>
                  <a:lnTo>
                    <a:pt x="293953" y="383533"/>
                  </a:lnTo>
                  <a:lnTo>
                    <a:pt x="293953" y="339670"/>
                  </a:lnTo>
                  <a:close/>
                  <a:moveTo>
                    <a:pt x="69884" y="339670"/>
                  </a:moveTo>
                  <a:lnTo>
                    <a:pt x="69884" y="383533"/>
                  </a:lnTo>
                  <a:lnTo>
                    <a:pt x="147595" y="383533"/>
                  </a:lnTo>
                  <a:lnTo>
                    <a:pt x="147595" y="339670"/>
                  </a:lnTo>
                  <a:close/>
                  <a:moveTo>
                    <a:pt x="460769" y="303071"/>
                  </a:moveTo>
                  <a:lnTo>
                    <a:pt x="460769" y="341726"/>
                  </a:lnTo>
                  <a:lnTo>
                    <a:pt x="555916" y="341726"/>
                  </a:lnTo>
                  <a:lnTo>
                    <a:pt x="555916" y="303071"/>
                  </a:lnTo>
                  <a:close/>
                  <a:moveTo>
                    <a:pt x="216243" y="266609"/>
                  </a:moveTo>
                  <a:lnTo>
                    <a:pt x="216243" y="310473"/>
                  </a:lnTo>
                  <a:lnTo>
                    <a:pt x="293953" y="310473"/>
                  </a:lnTo>
                  <a:lnTo>
                    <a:pt x="293953" y="266609"/>
                  </a:lnTo>
                  <a:close/>
                  <a:moveTo>
                    <a:pt x="69884" y="266609"/>
                  </a:moveTo>
                  <a:lnTo>
                    <a:pt x="69884" y="310473"/>
                  </a:lnTo>
                  <a:lnTo>
                    <a:pt x="147595" y="310473"/>
                  </a:lnTo>
                  <a:lnTo>
                    <a:pt x="147595" y="266609"/>
                  </a:lnTo>
                  <a:close/>
                  <a:moveTo>
                    <a:pt x="460769" y="230010"/>
                  </a:moveTo>
                  <a:lnTo>
                    <a:pt x="460769" y="268528"/>
                  </a:lnTo>
                  <a:lnTo>
                    <a:pt x="555916" y="268528"/>
                  </a:lnTo>
                  <a:lnTo>
                    <a:pt x="555916" y="230010"/>
                  </a:lnTo>
                  <a:close/>
                  <a:moveTo>
                    <a:pt x="216243" y="193549"/>
                  </a:moveTo>
                  <a:lnTo>
                    <a:pt x="216243" y="237412"/>
                  </a:lnTo>
                  <a:lnTo>
                    <a:pt x="293953" y="237412"/>
                  </a:lnTo>
                  <a:lnTo>
                    <a:pt x="293953" y="193549"/>
                  </a:lnTo>
                  <a:close/>
                  <a:moveTo>
                    <a:pt x="69884" y="193549"/>
                  </a:moveTo>
                  <a:lnTo>
                    <a:pt x="69884" y="237412"/>
                  </a:lnTo>
                  <a:lnTo>
                    <a:pt x="147595" y="237412"/>
                  </a:lnTo>
                  <a:lnTo>
                    <a:pt x="147595" y="193549"/>
                  </a:lnTo>
                  <a:close/>
                  <a:moveTo>
                    <a:pt x="460769" y="156950"/>
                  </a:moveTo>
                  <a:lnTo>
                    <a:pt x="460769" y="195468"/>
                  </a:lnTo>
                  <a:lnTo>
                    <a:pt x="555916" y="195468"/>
                  </a:lnTo>
                  <a:lnTo>
                    <a:pt x="555916" y="156950"/>
                  </a:lnTo>
                  <a:close/>
                  <a:moveTo>
                    <a:pt x="192926" y="96251"/>
                  </a:moveTo>
                  <a:lnTo>
                    <a:pt x="361366" y="96251"/>
                  </a:lnTo>
                  <a:lnTo>
                    <a:pt x="361366" y="114880"/>
                  </a:lnTo>
                  <a:lnTo>
                    <a:pt x="192926" y="114880"/>
                  </a:lnTo>
                  <a:close/>
                  <a:moveTo>
                    <a:pt x="192926" y="49819"/>
                  </a:moveTo>
                  <a:lnTo>
                    <a:pt x="361366" y="49819"/>
                  </a:lnTo>
                  <a:lnTo>
                    <a:pt x="361366" y="68307"/>
                  </a:lnTo>
                  <a:lnTo>
                    <a:pt x="192926" y="68307"/>
                  </a:lnTo>
                  <a:close/>
                  <a:moveTo>
                    <a:pt x="166130" y="25222"/>
                  </a:moveTo>
                  <a:lnTo>
                    <a:pt x="166130" y="155716"/>
                  </a:lnTo>
                  <a:lnTo>
                    <a:pt x="338987" y="155716"/>
                  </a:lnTo>
                  <a:lnTo>
                    <a:pt x="338987" y="341040"/>
                  </a:lnTo>
                  <a:lnTo>
                    <a:pt x="338987" y="531710"/>
                  </a:lnTo>
                  <a:lnTo>
                    <a:pt x="366721" y="531710"/>
                  </a:lnTo>
                  <a:lnTo>
                    <a:pt x="366721" y="341040"/>
                  </a:lnTo>
                  <a:lnTo>
                    <a:pt x="366721" y="155305"/>
                  </a:lnTo>
                  <a:lnTo>
                    <a:pt x="388002" y="143517"/>
                  </a:lnTo>
                  <a:lnTo>
                    <a:pt x="388002" y="25222"/>
                  </a:lnTo>
                  <a:close/>
                  <a:moveTo>
                    <a:pt x="140867" y="0"/>
                  </a:moveTo>
                  <a:lnTo>
                    <a:pt x="413402" y="0"/>
                  </a:lnTo>
                  <a:lnTo>
                    <a:pt x="413402" y="129398"/>
                  </a:lnTo>
                  <a:lnTo>
                    <a:pt x="432486" y="118843"/>
                  </a:lnTo>
                  <a:lnTo>
                    <a:pt x="584199" y="118843"/>
                  </a:lnTo>
                  <a:lnTo>
                    <a:pt x="584199" y="531710"/>
                  </a:lnTo>
                  <a:lnTo>
                    <a:pt x="609050" y="531710"/>
                  </a:lnTo>
                  <a:lnTo>
                    <a:pt x="609050" y="586540"/>
                  </a:lnTo>
                  <a:lnTo>
                    <a:pt x="0" y="586540"/>
                  </a:lnTo>
                  <a:lnTo>
                    <a:pt x="0" y="531710"/>
                  </a:lnTo>
                  <a:lnTo>
                    <a:pt x="24851" y="531710"/>
                  </a:lnTo>
                  <a:lnTo>
                    <a:pt x="24851" y="155716"/>
                  </a:lnTo>
                  <a:lnTo>
                    <a:pt x="140867" y="1557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669924" y="1361136"/>
            <a:ext cx="38473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在了解</a:t>
            </a:r>
            <a:r>
              <a:rPr lang="zh-CN" altLang="en-US" sz="2000" dirty="0" smtClean="0"/>
              <a:t>了特定</a:t>
            </a:r>
            <a:r>
              <a:rPr lang="zh-CN" altLang="en-US" sz="2000" dirty="0"/>
              <a:t>数据集中模型的准确率后，</a:t>
            </a:r>
            <a:r>
              <a:rPr lang="zh-CN" altLang="en-US" sz="2000" dirty="0" smtClean="0"/>
              <a:t>我们就应当</a:t>
            </a:r>
            <a:r>
              <a:rPr lang="zh-CN" altLang="en-US" sz="2000" dirty="0"/>
              <a:t>深入了解是什么特征和行为引发了客户流失。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7771" y="368799"/>
            <a:ext cx="4801877" cy="5143726"/>
          </a:xfrm>
          <a:prstGeom prst="rect">
            <a:avLst/>
          </a:prstGeom>
        </p:spPr>
      </p:pic>
      <p:sp>
        <p:nvSpPr>
          <p:cNvPr id="28" name="右箭头 27"/>
          <p:cNvSpPr/>
          <p:nvPr/>
        </p:nvSpPr>
        <p:spPr>
          <a:xfrm>
            <a:off x="4465142" y="355085"/>
            <a:ext cx="2578344" cy="1162594"/>
          </a:xfrm>
          <a:prstGeom prst="right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077895" y="736327"/>
            <a:ext cx="1209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特征顺序</a:t>
            </a:r>
            <a:endParaRPr lang="zh-CN" altLang="en-US" sz="2000" dirty="0"/>
          </a:p>
        </p:txBody>
      </p:sp>
      <p:sp>
        <p:nvSpPr>
          <p:cNvPr id="30" name="文本框 29"/>
          <p:cNvSpPr txBox="1"/>
          <p:nvPr/>
        </p:nvSpPr>
        <p:spPr>
          <a:xfrm>
            <a:off x="1466266" y="5246482"/>
            <a:ext cx="58615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右图中的十个特征按从大到小排序，由此我们可以看出，每个特征值的重要比例占的都不大，但是却相对于其他特征值较高的，其结果我们用柱形图来显示出来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" grpId="0"/>
      <p:bldP spid="28" grpId="0" animBg="1"/>
      <p:bldP spid="29" grpId="0"/>
      <p:bldP spid="3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/>
              <a:t>主要特征值</a:t>
            </a:r>
          </a:p>
        </p:txBody>
      </p:sp>
      <p:grpSp>
        <p:nvGrpSpPr>
          <p:cNvPr id="5" name="e096f51c-4f1e-495d-bd5a-626068a15e8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4" y="3288263"/>
            <a:ext cx="6225295" cy="3832812"/>
            <a:chOff x="656437" y="1763999"/>
            <a:chExt cx="6477015" cy="3987792"/>
          </a:xfrm>
        </p:grpSpPr>
        <p:grpSp>
          <p:nvGrpSpPr>
            <p:cNvPr id="6" name="ísḷïdê"/>
            <p:cNvGrpSpPr/>
            <p:nvPr/>
          </p:nvGrpSpPr>
          <p:grpSpPr>
            <a:xfrm>
              <a:off x="656437" y="1763999"/>
              <a:ext cx="5252265" cy="3675309"/>
              <a:chOff x="265275" y="2155651"/>
              <a:chExt cx="3644216" cy="2550066"/>
            </a:xfrm>
          </p:grpSpPr>
          <p:grpSp>
            <p:nvGrpSpPr>
              <p:cNvPr id="23" name="îṧḻíḍé"/>
              <p:cNvGrpSpPr/>
              <p:nvPr/>
            </p:nvGrpSpPr>
            <p:grpSpPr>
              <a:xfrm>
                <a:off x="265275" y="2732647"/>
                <a:ext cx="2911852" cy="1973070"/>
                <a:chOff x="11271562" y="5846272"/>
                <a:chExt cx="7765365" cy="5261809"/>
              </a:xfrm>
            </p:grpSpPr>
            <p:sp>
              <p:nvSpPr>
                <p:cNvPr id="50" name="ïŝḷîḍê"/>
                <p:cNvSpPr/>
                <p:nvPr/>
              </p:nvSpPr>
              <p:spPr bwMode="auto">
                <a:xfrm rot="21133775">
                  <a:off x="11271562" y="5846272"/>
                  <a:ext cx="6795862" cy="3842141"/>
                </a:xfrm>
                <a:custGeom>
                  <a:avLst/>
                  <a:gdLst>
                    <a:gd name="T0" fmla="*/ 13994 w 13995"/>
                    <a:gd name="T1" fmla="*/ 94 h 7912"/>
                    <a:gd name="T2" fmla="*/ 13994 w 13995"/>
                    <a:gd name="T3" fmla="*/ 94 h 7912"/>
                    <a:gd name="T4" fmla="*/ 1785 w 13995"/>
                    <a:gd name="T5" fmla="*/ 2928 h 7912"/>
                    <a:gd name="T6" fmla="*/ 5733 w 13995"/>
                    <a:gd name="T7" fmla="*/ 7789 h 79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995" h="7912">
                      <a:moveTo>
                        <a:pt x="13994" y="94"/>
                      </a:moveTo>
                      <a:lnTo>
                        <a:pt x="13994" y="94"/>
                      </a:lnTo>
                      <a:cubicBezTo>
                        <a:pt x="10563" y="1841"/>
                        <a:pt x="3565" y="0"/>
                        <a:pt x="1785" y="2928"/>
                      </a:cubicBezTo>
                      <a:cubicBezTo>
                        <a:pt x="0" y="5854"/>
                        <a:pt x="2750" y="7911"/>
                        <a:pt x="5733" y="7789"/>
                      </a:cubicBezTo>
                    </a:path>
                  </a:pathLst>
                </a:custGeom>
                <a:noFill/>
                <a:ln w="20160" cap="flat">
                  <a:solidFill>
                    <a:schemeClr val="tx2">
                      <a:lumMod val="20000"/>
                      <a:lumOff val="80000"/>
                    </a:schemeClr>
                  </a:solidFill>
                  <a:round/>
                </a:ln>
                <a:effectLst/>
              </p:spPr>
              <p:txBody>
                <a:bodyPr lIns="57134" tIns="28567" rIns="57134" bIns="28567"/>
                <a:lstStyle/>
                <a:p>
                  <a:endParaRPr lang="en-US" sz="1280" dirty="0"/>
                </a:p>
              </p:txBody>
            </p:sp>
            <p:sp>
              <p:nvSpPr>
                <p:cNvPr id="51" name="išļíḍê"/>
                <p:cNvSpPr/>
                <p:nvPr/>
              </p:nvSpPr>
              <p:spPr bwMode="auto">
                <a:xfrm rot="21133775">
                  <a:off x="12241065" y="7265940"/>
                  <a:ext cx="6795862" cy="3842141"/>
                </a:xfrm>
                <a:custGeom>
                  <a:avLst/>
                  <a:gdLst>
                    <a:gd name="T0" fmla="*/ 13995 w 13996"/>
                    <a:gd name="T1" fmla="*/ 94 h 7912"/>
                    <a:gd name="T2" fmla="*/ 13995 w 13996"/>
                    <a:gd name="T3" fmla="*/ 94 h 7912"/>
                    <a:gd name="T4" fmla="*/ 1786 w 13996"/>
                    <a:gd name="T5" fmla="*/ 2927 h 7912"/>
                    <a:gd name="T6" fmla="*/ 5734 w 13996"/>
                    <a:gd name="T7" fmla="*/ 7789 h 79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996" h="7912">
                      <a:moveTo>
                        <a:pt x="13995" y="94"/>
                      </a:moveTo>
                      <a:lnTo>
                        <a:pt x="13995" y="94"/>
                      </a:lnTo>
                      <a:cubicBezTo>
                        <a:pt x="10563" y="1840"/>
                        <a:pt x="3566" y="0"/>
                        <a:pt x="1786" y="2927"/>
                      </a:cubicBezTo>
                      <a:cubicBezTo>
                        <a:pt x="0" y="5854"/>
                        <a:pt x="2751" y="7911"/>
                        <a:pt x="5734" y="7789"/>
                      </a:cubicBezTo>
                    </a:path>
                  </a:pathLst>
                </a:custGeom>
                <a:noFill/>
                <a:ln w="20160" cap="flat">
                  <a:solidFill>
                    <a:schemeClr val="tx2">
                      <a:lumMod val="20000"/>
                      <a:lumOff val="80000"/>
                    </a:schemeClr>
                  </a:solidFill>
                  <a:round/>
                </a:ln>
                <a:effectLst/>
              </p:spPr>
              <p:txBody>
                <a:bodyPr lIns="57134" tIns="28567" rIns="57134" bIns="28567"/>
                <a:lstStyle/>
                <a:p>
                  <a:endParaRPr lang="en-US" sz="1280" dirty="0"/>
                </a:p>
              </p:txBody>
            </p:sp>
            <p:sp>
              <p:nvSpPr>
                <p:cNvPr id="52" name="íśľïḋè"/>
                <p:cNvSpPr/>
                <p:nvPr/>
              </p:nvSpPr>
              <p:spPr bwMode="auto">
                <a:xfrm rot="21133775">
                  <a:off x="11342175" y="6807155"/>
                  <a:ext cx="6795862" cy="3842141"/>
                </a:xfrm>
                <a:custGeom>
                  <a:avLst/>
                  <a:gdLst>
                    <a:gd name="T0" fmla="*/ 13994 w 13995"/>
                    <a:gd name="T1" fmla="*/ 94 h 7912"/>
                    <a:gd name="T2" fmla="*/ 13994 w 13995"/>
                    <a:gd name="T3" fmla="*/ 94 h 7912"/>
                    <a:gd name="T4" fmla="*/ 1785 w 13995"/>
                    <a:gd name="T5" fmla="*/ 2926 h 7912"/>
                    <a:gd name="T6" fmla="*/ 5739 w 13995"/>
                    <a:gd name="T7" fmla="*/ 7789 h 79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995" h="7912">
                      <a:moveTo>
                        <a:pt x="13994" y="94"/>
                      </a:moveTo>
                      <a:lnTo>
                        <a:pt x="13994" y="94"/>
                      </a:lnTo>
                      <a:cubicBezTo>
                        <a:pt x="10568" y="1840"/>
                        <a:pt x="3571" y="0"/>
                        <a:pt x="1785" y="2926"/>
                      </a:cubicBezTo>
                      <a:cubicBezTo>
                        <a:pt x="0" y="5854"/>
                        <a:pt x="2756" y="7911"/>
                        <a:pt x="5739" y="7789"/>
                      </a:cubicBezTo>
                    </a:path>
                  </a:pathLst>
                </a:custGeom>
                <a:noFill/>
                <a:ln w="59760" cap="flat">
                  <a:solidFill>
                    <a:schemeClr val="tx2">
                      <a:lumMod val="20000"/>
                      <a:lumOff val="80000"/>
                    </a:schemeClr>
                  </a:solidFill>
                  <a:round/>
                </a:ln>
                <a:effectLst/>
              </p:spPr>
              <p:txBody>
                <a:bodyPr lIns="57134" tIns="28567" rIns="57134" bIns="28567"/>
                <a:lstStyle/>
                <a:p>
                  <a:endParaRPr lang="en-US" sz="1280" dirty="0"/>
                </a:p>
              </p:txBody>
            </p:sp>
          </p:grpSp>
          <p:grpSp>
            <p:nvGrpSpPr>
              <p:cNvPr id="24" name="ïšlîḍe"/>
              <p:cNvGrpSpPr/>
              <p:nvPr/>
            </p:nvGrpSpPr>
            <p:grpSpPr>
              <a:xfrm>
                <a:off x="2560364" y="2155651"/>
                <a:ext cx="1349127" cy="1051699"/>
                <a:chOff x="2560364" y="2155651"/>
                <a:chExt cx="1349127" cy="1051699"/>
              </a:xfrm>
              <a:solidFill>
                <a:schemeClr val="tx2"/>
              </a:solidFill>
            </p:grpSpPr>
            <p:sp>
              <p:nvSpPr>
                <p:cNvPr id="25" name="îṩḻíďè"/>
                <p:cNvSpPr/>
                <p:nvPr/>
              </p:nvSpPr>
              <p:spPr bwMode="auto">
                <a:xfrm rot="21133775">
                  <a:off x="2951193" y="2735395"/>
                  <a:ext cx="485736" cy="383872"/>
                </a:xfrm>
                <a:custGeom>
                  <a:avLst/>
                  <a:gdLst>
                    <a:gd name="T0" fmla="*/ 1936 w 2669"/>
                    <a:gd name="T1" fmla="*/ 820 h 2108"/>
                    <a:gd name="T2" fmla="*/ 1936 w 2669"/>
                    <a:gd name="T3" fmla="*/ 820 h 2108"/>
                    <a:gd name="T4" fmla="*/ 2668 w 2669"/>
                    <a:gd name="T5" fmla="*/ 0 h 2108"/>
                    <a:gd name="T6" fmla="*/ 572 w 2669"/>
                    <a:gd name="T7" fmla="*/ 793 h 2108"/>
                    <a:gd name="T8" fmla="*/ 455 w 2669"/>
                    <a:gd name="T9" fmla="*/ 1658 h 2108"/>
                    <a:gd name="T10" fmla="*/ 1936 w 2669"/>
                    <a:gd name="T11" fmla="*/ 820 h 2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69" h="2108">
                      <a:moveTo>
                        <a:pt x="1936" y="820"/>
                      </a:moveTo>
                      <a:lnTo>
                        <a:pt x="1936" y="820"/>
                      </a:lnTo>
                      <a:cubicBezTo>
                        <a:pt x="1936" y="820"/>
                        <a:pt x="1686" y="482"/>
                        <a:pt x="2668" y="0"/>
                      </a:cubicBezTo>
                      <a:cubicBezTo>
                        <a:pt x="572" y="793"/>
                        <a:pt x="572" y="793"/>
                        <a:pt x="572" y="793"/>
                      </a:cubicBezTo>
                      <a:cubicBezTo>
                        <a:pt x="572" y="793"/>
                        <a:pt x="910" y="1214"/>
                        <a:pt x="455" y="1658"/>
                      </a:cubicBezTo>
                      <a:cubicBezTo>
                        <a:pt x="0" y="2107"/>
                        <a:pt x="1936" y="820"/>
                        <a:pt x="1936" y="82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26" name="íšlîḍé"/>
                <p:cNvSpPr/>
                <p:nvPr/>
              </p:nvSpPr>
              <p:spPr bwMode="auto">
                <a:xfrm rot="21133775">
                  <a:off x="3001226" y="2826280"/>
                  <a:ext cx="485736" cy="305973"/>
                </a:xfrm>
                <a:custGeom>
                  <a:avLst/>
                  <a:gdLst>
                    <a:gd name="T0" fmla="*/ 2667 w 2668"/>
                    <a:gd name="T1" fmla="*/ 222 h 1681"/>
                    <a:gd name="T2" fmla="*/ 2667 w 2668"/>
                    <a:gd name="T3" fmla="*/ 222 h 1681"/>
                    <a:gd name="T4" fmla="*/ 1586 w 2668"/>
                    <a:gd name="T5" fmla="*/ 1198 h 1681"/>
                    <a:gd name="T6" fmla="*/ 133 w 2668"/>
                    <a:gd name="T7" fmla="*/ 1630 h 1681"/>
                    <a:gd name="T8" fmla="*/ 67 w 2668"/>
                    <a:gd name="T9" fmla="*/ 1497 h 1681"/>
                    <a:gd name="T10" fmla="*/ 0 w 2668"/>
                    <a:gd name="T11" fmla="*/ 1364 h 1681"/>
                    <a:gd name="T12" fmla="*/ 1231 w 2668"/>
                    <a:gd name="T13" fmla="*/ 483 h 1681"/>
                    <a:gd name="T14" fmla="*/ 2667 w 2668"/>
                    <a:gd name="T15" fmla="*/ 222 h 1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68" h="1681">
                      <a:moveTo>
                        <a:pt x="2667" y="222"/>
                      </a:moveTo>
                      <a:lnTo>
                        <a:pt x="2667" y="222"/>
                      </a:lnTo>
                      <a:cubicBezTo>
                        <a:pt x="2667" y="222"/>
                        <a:pt x="2573" y="715"/>
                        <a:pt x="1586" y="1198"/>
                      </a:cubicBezTo>
                      <a:cubicBezTo>
                        <a:pt x="599" y="1680"/>
                        <a:pt x="133" y="1630"/>
                        <a:pt x="133" y="1630"/>
                      </a:cubicBezTo>
                      <a:cubicBezTo>
                        <a:pt x="67" y="1497"/>
                        <a:pt x="67" y="1497"/>
                        <a:pt x="67" y="1497"/>
                      </a:cubicBezTo>
                      <a:cubicBezTo>
                        <a:pt x="0" y="1364"/>
                        <a:pt x="0" y="1364"/>
                        <a:pt x="0" y="1364"/>
                      </a:cubicBezTo>
                      <a:cubicBezTo>
                        <a:pt x="0" y="1364"/>
                        <a:pt x="244" y="965"/>
                        <a:pt x="1231" y="483"/>
                      </a:cubicBezTo>
                      <a:cubicBezTo>
                        <a:pt x="2224" y="0"/>
                        <a:pt x="2667" y="222"/>
                        <a:pt x="2667" y="222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27" name="iṡļidè"/>
                <p:cNvSpPr/>
                <p:nvPr/>
              </p:nvSpPr>
              <p:spPr bwMode="auto">
                <a:xfrm rot="21133775">
                  <a:off x="3303975" y="2854171"/>
                  <a:ext cx="89118" cy="130099"/>
                </a:xfrm>
                <a:custGeom>
                  <a:avLst/>
                  <a:gdLst>
                    <a:gd name="T0" fmla="*/ 488 w 489"/>
                    <a:gd name="T1" fmla="*/ 593 h 716"/>
                    <a:gd name="T2" fmla="*/ 488 w 489"/>
                    <a:gd name="T3" fmla="*/ 593 h 716"/>
                    <a:gd name="T4" fmla="*/ 321 w 489"/>
                    <a:gd name="T5" fmla="*/ 715 h 716"/>
                    <a:gd name="T6" fmla="*/ 0 w 489"/>
                    <a:gd name="T7" fmla="*/ 55 h 716"/>
                    <a:gd name="T8" fmla="*/ 199 w 489"/>
                    <a:gd name="T9" fmla="*/ 0 h 716"/>
                    <a:gd name="T10" fmla="*/ 488 w 489"/>
                    <a:gd name="T11" fmla="*/ 593 h 7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89" h="716">
                      <a:moveTo>
                        <a:pt x="488" y="593"/>
                      </a:moveTo>
                      <a:lnTo>
                        <a:pt x="488" y="593"/>
                      </a:lnTo>
                      <a:cubicBezTo>
                        <a:pt x="438" y="632"/>
                        <a:pt x="382" y="671"/>
                        <a:pt x="321" y="715"/>
                      </a:cubicBezTo>
                      <a:cubicBezTo>
                        <a:pt x="0" y="55"/>
                        <a:pt x="0" y="55"/>
                        <a:pt x="0" y="55"/>
                      </a:cubicBezTo>
                      <a:cubicBezTo>
                        <a:pt x="72" y="33"/>
                        <a:pt x="138" y="11"/>
                        <a:pt x="199" y="0"/>
                      </a:cubicBezTo>
                      <a:lnTo>
                        <a:pt x="488" y="593"/>
                      </a:ln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28" name="îŝļïḋe"/>
                <p:cNvSpPr/>
                <p:nvPr/>
              </p:nvSpPr>
              <p:spPr bwMode="auto">
                <a:xfrm rot="21133775">
                  <a:off x="3364134" y="2824977"/>
                  <a:ext cx="109993" cy="106810"/>
                </a:xfrm>
                <a:custGeom>
                  <a:avLst/>
                  <a:gdLst>
                    <a:gd name="T0" fmla="*/ 0 w 605"/>
                    <a:gd name="T1" fmla="*/ 66 h 588"/>
                    <a:gd name="T2" fmla="*/ 0 w 605"/>
                    <a:gd name="T3" fmla="*/ 66 h 588"/>
                    <a:gd name="T4" fmla="*/ 604 w 605"/>
                    <a:gd name="T5" fmla="*/ 94 h 588"/>
                    <a:gd name="T6" fmla="*/ 255 w 605"/>
                    <a:gd name="T7" fmla="*/ 587 h 588"/>
                    <a:gd name="T8" fmla="*/ 0 w 605"/>
                    <a:gd name="T9" fmla="*/ 66 h 5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5" h="588">
                      <a:moveTo>
                        <a:pt x="0" y="66"/>
                      </a:moveTo>
                      <a:lnTo>
                        <a:pt x="0" y="66"/>
                      </a:lnTo>
                      <a:cubicBezTo>
                        <a:pt x="416" y="0"/>
                        <a:pt x="604" y="94"/>
                        <a:pt x="604" y="94"/>
                      </a:cubicBezTo>
                      <a:cubicBezTo>
                        <a:pt x="604" y="94"/>
                        <a:pt x="566" y="305"/>
                        <a:pt x="255" y="587"/>
                      </a:cubicBezTo>
                      <a:lnTo>
                        <a:pt x="0" y="66"/>
                      </a:ln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29" name="iṡliḋê"/>
                <p:cNvSpPr/>
                <p:nvPr/>
              </p:nvSpPr>
              <p:spPr bwMode="auto">
                <a:xfrm rot="21133775">
                  <a:off x="2978051" y="3107357"/>
                  <a:ext cx="67441" cy="73884"/>
                </a:xfrm>
                <a:custGeom>
                  <a:avLst/>
                  <a:gdLst>
                    <a:gd name="T0" fmla="*/ 0 w 372"/>
                    <a:gd name="T1" fmla="*/ 83 h 406"/>
                    <a:gd name="T2" fmla="*/ 161 w 372"/>
                    <a:gd name="T3" fmla="*/ 405 h 406"/>
                    <a:gd name="T4" fmla="*/ 371 w 372"/>
                    <a:gd name="T5" fmla="*/ 272 h 406"/>
                    <a:gd name="T6" fmla="*/ 238 w 372"/>
                    <a:gd name="T7" fmla="*/ 0 h 406"/>
                    <a:gd name="T8" fmla="*/ 0 w 372"/>
                    <a:gd name="T9" fmla="*/ 83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2" h="406">
                      <a:moveTo>
                        <a:pt x="0" y="83"/>
                      </a:moveTo>
                      <a:lnTo>
                        <a:pt x="161" y="405"/>
                      </a:lnTo>
                      <a:lnTo>
                        <a:pt x="371" y="272"/>
                      </a:lnTo>
                      <a:lnTo>
                        <a:pt x="238" y="0"/>
                      </a:lnTo>
                      <a:lnTo>
                        <a:pt x="0" y="83"/>
                      </a:ln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30" name="ïṧḻîḍê"/>
                <p:cNvSpPr/>
                <p:nvPr/>
              </p:nvSpPr>
              <p:spPr bwMode="auto">
                <a:xfrm rot="21133775">
                  <a:off x="2916740" y="3131058"/>
                  <a:ext cx="92330" cy="76292"/>
                </a:xfrm>
                <a:custGeom>
                  <a:avLst/>
                  <a:gdLst>
                    <a:gd name="T0" fmla="*/ 354 w 505"/>
                    <a:gd name="T1" fmla="*/ 5 h 417"/>
                    <a:gd name="T2" fmla="*/ 354 w 505"/>
                    <a:gd name="T3" fmla="*/ 5 h 417"/>
                    <a:gd name="T4" fmla="*/ 432 w 505"/>
                    <a:gd name="T5" fmla="*/ 155 h 417"/>
                    <a:gd name="T6" fmla="*/ 504 w 505"/>
                    <a:gd name="T7" fmla="*/ 305 h 417"/>
                    <a:gd name="T8" fmla="*/ 349 w 505"/>
                    <a:gd name="T9" fmla="*/ 416 h 417"/>
                    <a:gd name="T10" fmla="*/ 360 w 505"/>
                    <a:gd name="T11" fmla="*/ 333 h 417"/>
                    <a:gd name="T12" fmla="*/ 0 w 505"/>
                    <a:gd name="T13" fmla="*/ 366 h 417"/>
                    <a:gd name="T14" fmla="*/ 244 w 505"/>
                    <a:gd name="T15" fmla="*/ 100 h 417"/>
                    <a:gd name="T16" fmla="*/ 177 w 505"/>
                    <a:gd name="T17" fmla="*/ 61 h 417"/>
                    <a:gd name="T18" fmla="*/ 354 w 505"/>
                    <a:gd name="T19" fmla="*/ 5 h 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05" h="417">
                      <a:moveTo>
                        <a:pt x="354" y="5"/>
                      </a:moveTo>
                      <a:lnTo>
                        <a:pt x="354" y="5"/>
                      </a:lnTo>
                      <a:cubicBezTo>
                        <a:pt x="432" y="155"/>
                        <a:pt x="432" y="155"/>
                        <a:pt x="432" y="155"/>
                      </a:cubicBezTo>
                      <a:cubicBezTo>
                        <a:pt x="504" y="305"/>
                        <a:pt x="504" y="305"/>
                        <a:pt x="504" y="305"/>
                      </a:cubicBezTo>
                      <a:cubicBezTo>
                        <a:pt x="504" y="305"/>
                        <a:pt x="449" y="388"/>
                        <a:pt x="349" y="416"/>
                      </a:cubicBezTo>
                      <a:cubicBezTo>
                        <a:pt x="349" y="416"/>
                        <a:pt x="382" y="355"/>
                        <a:pt x="360" y="333"/>
                      </a:cubicBezTo>
                      <a:cubicBezTo>
                        <a:pt x="360" y="333"/>
                        <a:pt x="155" y="416"/>
                        <a:pt x="0" y="366"/>
                      </a:cubicBezTo>
                      <a:cubicBezTo>
                        <a:pt x="55" y="216"/>
                        <a:pt x="244" y="100"/>
                        <a:pt x="244" y="100"/>
                      </a:cubicBezTo>
                      <a:cubicBezTo>
                        <a:pt x="244" y="72"/>
                        <a:pt x="177" y="61"/>
                        <a:pt x="177" y="61"/>
                      </a:cubicBezTo>
                      <a:cubicBezTo>
                        <a:pt x="255" y="0"/>
                        <a:pt x="354" y="5"/>
                        <a:pt x="354" y="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31" name="íṥḷíḍé"/>
                <p:cNvSpPr/>
                <p:nvPr/>
              </p:nvSpPr>
              <p:spPr bwMode="auto">
                <a:xfrm rot="21133775">
                  <a:off x="2936825" y="3131463"/>
                  <a:ext cx="69047" cy="62640"/>
                </a:xfrm>
                <a:custGeom>
                  <a:avLst/>
                  <a:gdLst>
                    <a:gd name="T0" fmla="*/ 266 w 378"/>
                    <a:gd name="T1" fmla="*/ 33 h 345"/>
                    <a:gd name="T2" fmla="*/ 266 w 378"/>
                    <a:gd name="T3" fmla="*/ 33 h 345"/>
                    <a:gd name="T4" fmla="*/ 321 w 378"/>
                    <a:gd name="T5" fmla="*/ 144 h 345"/>
                    <a:gd name="T6" fmla="*/ 377 w 378"/>
                    <a:gd name="T7" fmla="*/ 255 h 345"/>
                    <a:gd name="T8" fmla="*/ 288 w 378"/>
                    <a:gd name="T9" fmla="*/ 344 h 345"/>
                    <a:gd name="T10" fmla="*/ 266 w 378"/>
                    <a:gd name="T11" fmla="*/ 277 h 345"/>
                    <a:gd name="T12" fmla="*/ 0 w 378"/>
                    <a:gd name="T13" fmla="*/ 299 h 345"/>
                    <a:gd name="T14" fmla="*/ 182 w 378"/>
                    <a:gd name="T15" fmla="*/ 105 h 345"/>
                    <a:gd name="T16" fmla="*/ 138 w 378"/>
                    <a:gd name="T17" fmla="*/ 50 h 345"/>
                    <a:gd name="T18" fmla="*/ 266 w 378"/>
                    <a:gd name="T19" fmla="*/ 33 h 3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78" h="345">
                      <a:moveTo>
                        <a:pt x="266" y="33"/>
                      </a:moveTo>
                      <a:lnTo>
                        <a:pt x="266" y="33"/>
                      </a:lnTo>
                      <a:cubicBezTo>
                        <a:pt x="321" y="144"/>
                        <a:pt x="321" y="144"/>
                        <a:pt x="321" y="144"/>
                      </a:cubicBezTo>
                      <a:cubicBezTo>
                        <a:pt x="377" y="255"/>
                        <a:pt x="377" y="255"/>
                        <a:pt x="377" y="255"/>
                      </a:cubicBezTo>
                      <a:cubicBezTo>
                        <a:pt x="377" y="255"/>
                        <a:pt x="360" y="327"/>
                        <a:pt x="288" y="344"/>
                      </a:cubicBezTo>
                      <a:cubicBezTo>
                        <a:pt x="288" y="344"/>
                        <a:pt x="282" y="294"/>
                        <a:pt x="266" y="277"/>
                      </a:cubicBezTo>
                      <a:cubicBezTo>
                        <a:pt x="266" y="277"/>
                        <a:pt x="116" y="338"/>
                        <a:pt x="0" y="299"/>
                      </a:cubicBezTo>
                      <a:cubicBezTo>
                        <a:pt x="38" y="188"/>
                        <a:pt x="182" y="105"/>
                        <a:pt x="182" y="105"/>
                      </a:cubicBezTo>
                      <a:cubicBezTo>
                        <a:pt x="177" y="83"/>
                        <a:pt x="138" y="50"/>
                        <a:pt x="138" y="50"/>
                      </a:cubicBezTo>
                      <a:cubicBezTo>
                        <a:pt x="199" y="0"/>
                        <a:pt x="266" y="33"/>
                        <a:pt x="266" y="33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32" name="îṥľiḋe"/>
                <p:cNvSpPr/>
                <p:nvPr/>
              </p:nvSpPr>
              <p:spPr bwMode="auto">
                <a:xfrm rot="21133775">
                  <a:off x="2957462" y="3140829"/>
                  <a:ext cx="43355" cy="39351"/>
                </a:xfrm>
                <a:custGeom>
                  <a:avLst/>
                  <a:gdLst>
                    <a:gd name="T0" fmla="*/ 172 w 239"/>
                    <a:gd name="T1" fmla="*/ 17 h 218"/>
                    <a:gd name="T2" fmla="*/ 172 w 239"/>
                    <a:gd name="T3" fmla="*/ 17 h 218"/>
                    <a:gd name="T4" fmla="*/ 205 w 239"/>
                    <a:gd name="T5" fmla="*/ 89 h 218"/>
                    <a:gd name="T6" fmla="*/ 238 w 239"/>
                    <a:gd name="T7" fmla="*/ 161 h 218"/>
                    <a:gd name="T8" fmla="*/ 183 w 239"/>
                    <a:gd name="T9" fmla="*/ 217 h 218"/>
                    <a:gd name="T10" fmla="*/ 172 w 239"/>
                    <a:gd name="T11" fmla="*/ 172 h 218"/>
                    <a:gd name="T12" fmla="*/ 0 w 239"/>
                    <a:gd name="T13" fmla="*/ 189 h 218"/>
                    <a:gd name="T14" fmla="*/ 116 w 239"/>
                    <a:gd name="T15" fmla="*/ 61 h 218"/>
                    <a:gd name="T16" fmla="*/ 89 w 239"/>
                    <a:gd name="T17" fmla="*/ 28 h 218"/>
                    <a:gd name="T18" fmla="*/ 172 w 239"/>
                    <a:gd name="T19" fmla="*/ 17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39" h="218">
                      <a:moveTo>
                        <a:pt x="172" y="17"/>
                      </a:moveTo>
                      <a:lnTo>
                        <a:pt x="172" y="17"/>
                      </a:lnTo>
                      <a:cubicBezTo>
                        <a:pt x="205" y="89"/>
                        <a:pt x="205" y="89"/>
                        <a:pt x="205" y="89"/>
                      </a:cubicBezTo>
                      <a:cubicBezTo>
                        <a:pt x="238" y="161"/>
                        <a:pt x="238" y="161"/>
                        <a:pt x="238" y="161"/>
                      </a:cubicBezTo>
                      <a:cubicBezTo>
                        <a:pt x="238" y="161"/>
                        <a:pt x="227" y="200"/>
                        <a:pt x="183" y="217"/>
                      </a:cubicBezTo>
                      <a:cubicBezTo>
                        <a:pt x="183" y="217"/>
                        <a:pt x="183" y="183"/>
                        <a:pt x="172" y="172"/>
                      </a:cubicBezTo>
                      <a:cubicBezTo>
                        <a:pt x="172" y="172"/>
                        <a:pt x="72" y="211"/>
                        <a:pt x="0" y="189"/>
                      </a:cubicBezTo>
                      <a:cubicBezTo>
                        <a:pt x="28" y="117"/>
                        <a:pt x="116" y="61"/>
                        <a:pt x="116" y="61"/>
                      </a:cubicBezTo>
                      <a:cubicBezTo>
                        <a:pt x="116" y="50"/>
                        <a:pt x="89" y="28"/>
                        <a:pt x="89" y="28"/>
                      </a:cubicBezTo>
                      <a:cubicBezTo>
                        <a:pt x="127" y="0"/>
                        <a:pt x="172" y="17"/>
                        <a:pt x="172" y="17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33" name="i$1ïḋé"/>
                <p:cNvSpPr/>
                <p:nvPr/>
              </p:nvSpPr>
              <p:spPr bwMode="auto">
                <a:xfrm rot="21133775">
                  <a:off x="2625415" y="2447778"/>
                  <a:ext cx="601350" cy="214422"/>
                </a:xfrm>
                <a:custGeom>
                  <a:avLst/>
                  <a:gdLst>
                    <a:gd name="T0" fmla="*/ 2202 w 3301"/>
                    <a:gd name="T1" fmla="*/ 77 h 1176"/>
                    <a:gd name="T2" fmla="*/ 2202 w 3301"/>
                    <a:gd name="T3" fmla="*/ 77 h 1176"/>
                    <a:gd name="T4" fmla="*/ 3300 w 3301"/>
                    <a:gd name="T5" fmla="*/ 0 h 1176"/>
                    <a:gd name="T6" fmla="*/ 1392 w 3301"/>
                    <a:gd name="T7" fmla="*/ 1175 h 1176"/>
                    <a:gd name="T8" fmla="*/ 633 w 3301"/>
                    <a:gd name="T9" fmla="*/ 732 h 1176"/>
                    <a:gd name="T10" fmla="*/ 2202 w 3301"/>
                    <a:gd name="T11" fmla="*/ 77 h 1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301" h="1176">
                      <a:moveTo>
                        <a:pt x="2202" y="77"/>
                      </a:moveTo>
                      <a:lnTo>
                        <a:pt x="2202" y="77"/>
                      </a:lnTo>
                      <a:cubicBezTo>
                        <a:pt x="2202" y="77"/>
                        <a:pt x="2318" y="482"/>
                        <a:pt x="3300" y="0"/>
                      </a:cubicBezTo>
                      <a:cubicBezTo>
                        <a:pt x="1392" y="1175"/>
                        <a:pt x="1392" y="1175"/>
                        <a:pt x="1392" y="1175"/>
                      </a:cubicBezTo>
                      <a:cubicBezTo>
                        <a:pt x="1392" y="1175"/>
                        <a:pt x="1265" y="648"/>
                        <a:pt x="633" y="732"/>
                      </a:cubicBezTo>
                      <a:cubicBezTo>
                        <a:pt x="0" y="820"/>
                        <a:pt x="2202" y="77"/>
                        <a:pt x="2202" y="77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34" name="îŝlïdé"/>
                <p:cNvSpPr/>
                <p:nvPr/>
              </p:nvSpPr>
              <p:spPr bwMode="auto">
                <a:xfrm rot="21133775">
                  <a:off x="2712413" y="2158669"/>
                  <a:ext cx="1197078" cy="756501"/>
                </a:xfrm>
                <a:custGeom>
                  <a:avLst/>
                  <a:gdLst>
                    <a:gd name="T0" fmla="*/ 6576 w 6577"/>
                    <a:gd name="T1" fmla="*/ 555 h 4154"/>
                    <a:gd name="T2" fmla="*/ 6576 w 6577"/>
                    <a:gd name="T3" fmla="*/ 555 h 4154"/>
                    <a:gd name="T4" fmla="*/ 3038 w 6577"/>
                    <a:gd name="T5" fmla="*/ 1192 h 4154"/>
                    <a:gd name="T6" fmla="*/ 0 w 6577"/>
                    <a:gd name="T7" fmla="*/ 3371 h 4154"/>
                    <a:gd name="T8" fmla="*/ 161 w 6577"/>
                    <a:gd name="T9" fmla="*/ 3698 h 4154"/>
                    <a:gd name="T10" fmla="*/ 321 w 6577"/>
                    <a:gd name="T11" fmla="*/ 4031 h 4154"/>
                    <a:gd name="T12" fmla="*/ 3903 w 6577"/>
                    <a:gd name="T13" fmla="*/ 2961 h 4154"/>
                    <a:gd name="T14" fmla="*/ 6576 w 6577"/>
                    <a:gd name="T15" fmla="*/ 555 h 4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577" h="4154">
                      <a:moveTo>
                        <a:pt x="6576" y="555"/>
                      </a:moveTo>
                      <a:lnTo>
                        <a:pt x="6576" y="555"/>
                      </a:lnTo>
                      <a:cubicBezTo>
                        <a:pt x="6576" y="555"/>
                        <a:pt x="5472" y="0"/>
                        <a:pt x="3038" y="1192"/>
                      </a:cubicBezTo>
                      <a:cubicBezTo>
                        <a:pt x="604" y="2390"/>
                        <a:pt x="0" y="3371"/>
                        <a:pt x="0" y="3371"/>
                      </a:cubicBezTo>
                      <a:cubicBezTo>
                        <a:pt x="161" y="3698"/>
                        <a:pt x="161" y="3698"/>
                        <a:pt x="161" y="3698"/>
                      </a:cubicBezTo>
                      <a:cubicBezTo>
                        <a:pt x="321" y="4031"/>
                        <a:pt x="321" y="4031"/>
                        <a:pt x="321" y="4031"/>
                      </a:cubicBezTo>
                      <a:cubicBezTo>
                        <a:pt x="321" y="4031"/>
                        <a:pt x="1469" y="4153"/>
                        <a:pt x="3903" y="2961"/>
                      </a:cubicBezTo>
                      <a:cubicBezTo>
                        <a:pt x="6343" y="1763"/>
                        <a:pt x="6576" y="555"/>
                        <a:pt x="6576" y="55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35" name="iṡļíḓé"/>
                <p:cNvSpPr/>
                <p:nvPr/>
              </p:nvSpPr>
              <p:spPr bwMode="auto">
                <a:xfrm rot="21133775">
                  <a:off x="2842142" y="2661946"/>
                  <a:ext cx="192689" cy="270637"/>
                </a:xfrm>
                <a:custGeom>
                  <a:avLst/>
                  <a:gdLst>
                    <a:gd name="T0" fmla="*/ 571 w 1060"/>
                    <a:gd name="T1" fmla="*/ 1486 h 1487"/>
                    <a:gd name="T2" fmla="*/ 571 w 1060"/>
                    <a:gd name="T3" fmla="*/ 1486 h 1487"/>
                    <a:gd name="T4" fmla="*/ 1059 w 1060"/>
                    <a:gd name="T5" fmla="*/ 1381 h 1487"/>
                    <a:gd name="T6" fmla="*/ 382 w 1060"/>
                    <a:gd name="T7" fmla="*/ 0 h 1487"/>
                    <a:gd name="T8" fmla="*/ 0 w 1060"/>
                    <a:gd name="T9" fmla="*/ 316 h 1487"/>
                    <a:gd name="T10" fmla="*/ 571 w 1060"/>
                    <a:gd name="T11" fmla="*/ 1486 h 1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60" h="1487">
                      <a:moveTo>
                        <a:pt x="571" y="1486"/>
                      </a:moveTo>
                      <a:lnTo>
                        <a:pt x="571" y="1486"/>
                      </a:lnTo>
                      <a:cubicBezTo>
                        <a:pt x="715" y="1458"/>
                        <a:pt x="876" y="1425"/>
                        <a:pt x="1059" y="1381"/>
                      </a:cubicBezTo>
                      <a:cubicBezTo>
                        <a:pt x="382" y="0"/>
                        <a:pt x="382" y="0"/>
                        <a:pt x="382" y="0"/>
                      </a:cubicBezTo>
                      <a:cubicBezTo>
                        <a:pt x="232" y="117"/>
                        <a:pt x="105" y="222"/>
                        <a:pt x="0" y="316"/>
                      </a:cubicBezTo>
                      <a:lnTo>
                        <a:pt x="571" y="1486"/>
                      </a:ln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36" name="îṩḻïḓé"/>
                <p:cNvSpPr/>
                <p:nvPr/>
              </p:nvSpPr>
              <p:spPr bwMode="auto">
                <a:xfrm rot="21133775">
                  <a:off x="3619268" y="2155651"/>
                  <a:ext cx="260933" cy="257788"/>
                </a:xfrm>
                <a:custGeom>
                  <a:avLst/>
                  <a:gdLst>
                    <a:gd name="T0" fmla="*/ 616 w 1432"/>
                    <a:gd name="T1" fmla="*/ 1414 h 1415"/>
                    <a:gd name="T2" fmla="*/ 616 w 1432"/>
                    <a:gd name="T3" fmla="*/ 1414 h 1415"/>
                    <a:gd name="T4" fmla="*/ 1431 w 1432"/>
                    <a:gd name="T5" fmla="*/ 233 h 1415"/>
                    <a:gd name="T6" fmla="*/ 0 w 1432"/>
                    <a:gd name="T7" fmla="*/ 155 h 1415"/>
                    <a:gd name="T8" fmla="*/ 616 w 1432"/>
                    <a:gd name="T9" fmla="*/ 1414 h 1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32" h="1415">
                      <a:moveTo>
                        <a:pt x="616" y="1414"/>
                      </a:moveTo>
                      <a:lnTo>
                        <a:pt x="616" y="1414"/>
                      </a:lnTo>
                      <a:cubicBezTo>
                        <a:pt x="1337" y="737"/>
                        <a:pt x="1431" y="233"/>
                        <a:pt x="1431" y="233"/>
                      </a:cubicBezTo>
                      <a:cubicBezTo>
                        <a:pt x="1431" y="233"/>
                        <a:pt x="976" y="0"/>
                        <a:pt x="0" y="155"/>
                      </a:cubicBezTo>
                      <a:lnTo>
                        <a:pt x="616" y="1414"/>
                      </a:ln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37" name="î$ľiḍé"/>
                <p:cNvSpPr/>
                <p:nvPr/>
              </p:nvSpPr>
              <p:spPr bwMode="auto">
                <a:xfrm rot="21133775">
                  <a:off x="2643360" y="2293166"/>
                  <a:ext cx="485736" cy="307579"/>
                </a:xfrm>
                <a:custGeom>
                  <a:avLst/>
                  <a:gdLst>
                    <a:gd name="T0" fmla="*/ 2667 w 2668"/>
                    <a:gd name="T1" fmla="*/ 227 h 1687"/>
                    <a:gd name="T2" fmla="*/ 2667 w 2668"/>
                    <a:gd name="T3" fmla="*/ 227 h 1687"/>
                    <a:gd name="T4" fmla="*/ 1236 w 2668"/>
                    <a:gd name="T5" fmla="*/ 482 h 1687"/>
                    <a:gd name="T6" fmla="*/ 0 w 2668"/>
                    <a:gd name="T7" fmla="*/ 1364 h 1687"/>
                    <a:gd name="T8" fmla="*/ 66 w 2668"/>
                    <a:gd name="T9" fmla="*/ 1497 h 1687"/>
                    <a:gd name="T10" fmla="*/ 133 w 2668"/>
                    <a:gd name="T11" fmla="*/ 1636 h 1687"/>
                    <a:gd name="T12" fmla="*/ 1586 w 2668"/>
                    <a:gd name="T13" fmla="*/ 1198 h 1687"/>
                    <a:gd name="T14" fmla="*/ 2667 w 2668"/>
                    <a:gd name="T15" fmla="*/ 227 h 16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68" h="1687">
                      <a:moveTo>
                        <a:pt x="2667" y="227"/>
                      </a:moveTo>
                      <a:lnTo>
                        <a:pt x="2667" y="227"/>
                      </a:lnTo>
                      <a:cubicBezTo>
                        <a:pt x="2667" y="227"/>
                        <a:pt x="2223" y="0"/>
                        <a:pt x="1236" y="482"/>
                      </a:cubicBezTo>
                      <a:cubicBezTo>
                        <a:pt x="249" y="970"/>
                        <a:pt x="0" y="1364"/>
                        <a:pt x="0" y="1364"/>
                      </a:cubicBezTo>
                      <a:cubicBezTo>
                        <a:pt x="66" y="1497"/>
                        <a:pt x="66" y="1497"/>
                        <a:pt x="66" y="1497"/>
                      </a:cubicBezTo>
                      <a:cubicBezTo>
                        <a:pt x="133" y="1636"/>
                        <a:pt x="133" y="1636"/>
                        <a:pt x="133" y="1636"/>
                      </a:cubicBezTo>
                      <a:cubicBezTo>
                        <a:pt x="133" y="1636"/>
                        <a:pt x="599" y="1686"/>
                        <a:pt x="1586" y="1198"/>
                      </a:cubicBezTo>
                      <a:cubicBezTo>
                        <a:pt x="2573" y="715"/>
                        <a:pt x="2667" y="227"/>
                        <a:pt x="2667" y="227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38" name="îs1iďe"/>
                <p:cNvSpPr/>
                <p:nvPr/>
              </p:nvSpPr>
              <p:spPr bwMode="auto">
                <a:xfrm rot="21133775">
                  <a:off x="2945996" y="2321011"/>
                  <a:ext cx="89921" cy="130099"/>
                </a:xfrm>
                <a:custGeom>
                  <a:avLst/>
                  <a:gdLst>
                    <a:gd name="T0" fmla="*/ 200 w 494"/>
                    <a:gd name="T1" fmla="*/ 0 h 716"/>
                    <a:gd name="T2" fmla="*/ 200 w 494"/>
                    <a:gd name="T3" fmla="*/ 0 h 716"/>
                    <a:gd name="T4" fmla="*/ 0 w 494"/>
                    <a:gd name="T5" fmla="*/ 55 h 716"/>
                    <a:gd name="T6" fmla="*/ 322 w 494"/>
                    <a:gd name="T7" fmla="*/ 715 h 716"/>
                    <a:gd name="T8" fmla="*/ 493 w 494"/>
                    <a:gd name="T9" fmla="*/ 593 h 716"/>
                    <a:gd name="T10" fmla="*/ 200 w 494"/>
                    <a:gd name="T11" fmla="*/ 0 h 7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4" h="716">
                      <a:moveTo>
                        <a:pt x="200" y="0"/>
                      </a:moveTo>
                      <a:lnTo>
                        <a:pt x="200" y="0"/>
                      </a:lnTo>
                      <a:cubicBezTo>
                        <a:pt x="139" y="17"/>
                        <a:pt x="72" y="33"/>
                        <a:pt x="0" y="55"/>
                      </a:cubicBezTo>
                      <a:cubicBezTo>
                        <a:pt x="322" y="715"/>
                        <a:pt x="322" y="715"/>
                        <a:pt x="322" y="715"/>
                      </a:cubicBezTo>
                      <a:cubicBezTo>
                        <a:pt x="383" y="676"/>
                        <a:pt x="444" y="632"/>
                        <a:pt x="493" y="593"/>
                      </a:cubicBezTo>
                      <a:lnTo>
                        <a:pt x="200" y="0"/>
                      </a:ln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39" name="îšļíďé"/>
                <p:cNvSpPr/>
                <p:nvPr/>
              </p:nvSpPr>
              <p:spPr bwMode="auto">
                <a:xfrm rot="21133775">
                  <a:off x="3007753" y="2291707"/>
                  <a:ext cx="109191" cy="106810"/>
                </a:xfrm>
                <a:custGeom>
                  <a:avLst/>
                  <a:gdLst>
                    <a:gd name="T0" fmla="*/ 255 w 600"/>
                    <a:gd name="T1" fmla="*/ 587 h 588"/>
                    <a:gd name="T2" fmla="*/ 255 w 600"/>
                    <a:gd name="T3" fmla="*/ 587 h 588"/>
                    <a:gd name="T4" fmla="*/ 599 w 600"/>
                    <a:gd name="T5" fmla="*/ 99 h 588"/>
                    <a:gd name="T6" fmla="*/ 0 w 600"/>
                    <a:gd name="T7" fmla="*/ 72 h 588"/>
                    <a:gd name="T8" fmla="*/ 255 w 600"/>
                    <a:gd name="T9" fmla="*/ 587 h 5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0" h="588">
                      <a:moveTo>
                        <a:pt x="255" y="587"/>
                      </a:moveTo>
                      <a:lnTo>
                        <a:pt x="255" y="587"/>
                      </a:lnTo>
                      <a:cubicBezTo>
                        <a:pt x="560" y="310"/>
                        <a:pt x="599" y="99"/>
                        <a:pt x="599" y="99"/>
                      </a:cubicBezTo>
                      <a:cubicBezTo>
                        <a:pt x="599" y="99"/>
                        <a:pt x="410" y="0"/>
                        <a:pt x="0" y="72"/>
                      </a:cubicBezTo>
                      <a:lnTo>
                        <a:pt x="255" y="587"/>
                      </a:ln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40" name="îṥľiḋê"/>
                <p:cNvSpPr/>
                <p:nvPr/>
              </p:nvSpPr>
              <p:spPr bwMode="auto">
                <a:xfrm rot="21133775">
                  <a:off x="3396806" y="2317805"/>
                  <a:ext cx="215169" cy="215225"/>
                </a:xfrm>
                <a:custGeom>
                  <a:avLst/>
                  <a:gdLst>
                    <a:gd name="T0" fmla="*/ 821 w 1182"/>
                    <a:gd name="T1" fmla="*/ 1054 h 1182"/>
                    <a:gd name="T2" fmla="*/ 821 w 1182"/>
                    <a:gd name="T3" fmla="*/ 1054 h 1182"/>
                    <a:gd name="T4" fmla="*/ 128 w 1182"/>
                    <a:gd name="T5" fmla="*/ 821 h 1182"/>
                    <a:gd name="T6" fmla="*/ 361 w 1182"/>
                    <a:gd name="T7" fmla="*/ 122 h 1182"/>
                    <a:gd name="T8" fmla="*/ 1059 w 1182"/>
                    <a:gd name="T9" fmla="*/ 361 h 1182"/>
                    <a:gd name="T10" fmla="*/ 821 w 1182"/>
                    <a:gd name="T11" fmla="*/ 1054 h 1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82" h="1182">
                      <a:moveTo>
                        <a:pt x="821" y="1054"/>
                      </a:moveTo>
                      <a:lnTo>
                        <a:pt x="821" y="1054"/>
                      </a:lnTo>
                      <a:cubicBezTo>
                        <a:pt x="560" y="1181"/>
                        <a:pt x="250" y="1076"/>
                        <a:pt x="128" y="821"/>
                      </a:cubicBezTo>
                      <a:cubicBezTo>
                        <a:pt x="0" y="560"/>
                        <a:pt x="105" y="250"/>
                        <a:pt x="361" y="122"/>
                      </a:cubicBezTo>
                      <a:cubicBezTo>
                        <a:pt x="621" y="0"/>
                        <a:pt x="932" y="106"/>
                        <a:pt x="1059" y="361"/>
                      </a:cubicBezTo>
                      <a:cubicBezTo>
                        <a:pt x="1181" y="621"/>
                        <a:pt x="1076" y="932"/>
                        <a:pt x="821" y="1054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41" name="isḷïḍê"/>
                <p:cNvSpPr/>
                <p:nvPr/>
              </p:nvSpPr>
              <p:spPr bwMode="auto">
                <a:xfrm rot="21133775">
                  <a:off x="3424046" y="2343454"/>
                  <a:ext cx="161377" cy="163025"/>
                </a:xfrm>
                <a:custGeom>
                  <a:avLst/>
                  <a:gdLst>
                    <a:gd name="T0" fmla="*/ 615 w 888"/>
                    <a:gd name="T1" fmla="*/ 792 h 893"/>
                    <a:gd name="T2" fmla="*/ 615 w 888"/>
                    <a:gd name="T3" fmla="*/ 792 h 893"/>
                    <a:gd name="T4" fmla="*/ 94 w 888"/>
                    <a:gd name="T5" fmla="*/ 615 h 893"/>
                    <a:gd name="T6" fmla="*/ 271 w 888"/>
                    <a:gd name="T7" fmla="*/ 94 h 893"/>
                    <a:gd name="T8" fmla="*/ 793 w 888"/>
                    <a:gd name="T9" fmla="*/ 277 h 893"/>
                    <a:gd name="T10" fmla="*/ 615 w 888"/>
                    <a:gd name="T11" fmla="*/ 792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88" h="893">
                      <a:moveTo>
                        <a:pt x="615" y="792"/>
                      </a:moveTo>
                      <a:lnTo>
                        <a:pt x="615" y="792"/>
                      </a:lnTo>
                      <a:cubicBezTo>
                        <a:pt x="421" y="892"/>
                        <a:pt x="188" y="809"/>
                        <a:pt x="94" y="615"/>
                      </a:cubicBezTo>
                      <a:cubicBezTo>
                        <a:pt x="0" y="426"/>
                        <a:pt x="78" y="188"/>
                        <a:pt x="271" y="94"/>
                      </a:cubicBezTo>
                      <a:cubicBezTo>
                        <a:pt x="466" y="0"/>
                        <a:pt x="699" y="83"/>
                        <a:pt x="793" y="277"/>
                      </a:cubicBezTo>
                      <a:cubicBezTo>
                        <a:pt x="887" y="465"/>
                        <a:pt x="804" y="698"/>
                        <a:pt x="615" y="792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42" name="iśľîḋe"/>
                <p:cNvSpPr/>
                <p:nvPr/>
              </p:nvSpPr>
              <p:spPr bwMode="auto">
                <a:xfrm rot="21133775">
                  <a:off x="2713466" y="2849413"/>
                  <a:ext cx="105979" cy="153388"/>
                </a:xfrm>
                <a:custGeom>
                  <a:avLst/>
                  <a:gdLst>
                    <a:gd name="T0" fmla="*/ 393 w 583"/>
                    <a:gd name="T1" fmla="*/ 843 h 844"/>
                    <a:gd name="T2" fmla="*/ 0 w 583"/>
                    <a:gd name="T3" fmla="*/ 44 h 844"/>
                    <a:gd name="T4" fmla="*/ 255 w 583"/>
                    <a:gd name="T5" fmla="*/ 0 h 844"/>
                    <a:gd name="T6" fmla="*/ 582 w 583"/>
                    <a:gd name="T7" fmla="*/ 665 h 844"/>
                    <a:gd name="T8" fmla="*/ 393 w 583"/>
                    <a:gd name="T9" fmla="*/ 843 h 8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3" h="844">
                      <a:moveTo>
                        <a:pt x="393" y="843"/>
                      </a:moveTo>
                      <a:lnTo>
                        <a:pt x="0" y="44"/>
                      </a:lnTo>
                      <a:lnTo>
                        <a:pt x="255" y="0"/>
                      </a:lnTo>
                      <a:lnTo>
                        <a:pt x="582" y="665"/>
                      </a:lnTo>
                      <a:lnTo>
                        <a:pt x="393" y="843"/>
                      </a:ln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43" name="iŝľîḋê"/>
                <p:cNvSpPr/>
                <p:nvPr/>
              </p:nvSpPr>
              <p:spPr bwMode="auto">
                <a:xfrm rot="21133775">
                  <a:off x="2620876" y="2574197"/>
                  <a:ext cx="66639" cy="73884"/>
                </a:xfrm>
                <a:custGeom>
                  <a:avLst/>
                  <a:gdLst>
                    <a:gd name="T0" fmla="*/ 155 w 367"/>
                    <a:gd name="T1" fmla="*/ 405 h 406"/>
                    <a:gd name="T2" fmla="*/ 0 w 367"/>
                    <a:gd name="T3" fmla="*/ 83 h 406"/>
                    <a:gd name="T4" fmla="*/ 233 w 367"/>
                    <a:gd name="T5" fmla="*/ 0 h 406"/>
                    <a:gd name="T6" fmla="*/ 366 w 367"/>
                    <a:gd name="T7" fmla="*/ 272 h 406"/>
                    <a:gd name="T8" fmla="*/ 155 w 367"/>
                    <a:gd name="T9" fmla="*/ 405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7" h="406">
                      <a:moveTo>
                        <a:pt x="155" y="405"/>
                      </a:moveTo>
                      <a:lnTo>
                        <a:pt x="0" y="83"/>
                      </a:lnTo>
                      <a:lnTo>
                        <a:pt x="233" y="0"/>
                      </a:lnTo>
                      <a:lnTo>
                        <a:pt x="366" y="272"/>
                      </a:lnTo>
                      <a:lnTo>
                        <a:pt x="155" y="405"/>
                      </a:ln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44" name="îşľíḓê"/>
                <p:cNvSpPr/>
                <p:nvPr/>
              </p:nvSpPr>
              <p:spPr bwMode="auto">
                <a:xfrm rot="21133775">
                  <a:off x="2578010" y="2878149"/>
                  <a:ext cx="206337" cy="170253"/>
                </a:xfrm>
                <a:custGeom>
                  <a:avLst/>
                  <a:gdLst>
                    <a:gd name="T0" fmla="*/ 1131 w 1132"/>
                    <a:gd name="T1" fmla="*/ 688 h 933"/>
                    <a:gd name="T2" fmla="*/ 1131 w 1132"/>
                    <a:gd name="T3" fmla="*/ 688 h 933"/>
                    <a:gd name="T4" fmla="*/ 965 w 1132"/>
                    <a:gd name="T5" fmla="*/ 349 h 933"/>
                    <a:gd name="T6" fmla="*/ 798 w 1132"/>
                    <a:gd name="T7" fmla="*/ 11 h 933"/>
                    <a:gd name="T8" fmla="*/ 394 w 1132"/>
                    <a:gd name="T9" fmla="*/ 133 h 933"/>
                    <a:gd name="T10" fmla="*/ 549 w 1132"/>
                    <a:gd name="T11" fmla="*/ 227 h 933"/>
                    <a:gd name="T12" fmla="*/ 0 w 1132"/>
                    <a:gd name="T13" fmla="*/ 821 h 933"/>
                    <a:gd name="T14" fmla="*/ 804 w 1132"/>
                    <a:gd name="T15" fmla="*/ 749 h 933"/>
                    <a:gd name="T16" fmla="*/ 787 w 1132"/>
                    <a:gd name="T17" fmla="*/ 932 h 933"/>
                    <a:gd name="T18" fmla="*/ 1131 w 1132"/>
                    <a:gd name="T19" fmla="*/ 688 h 9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32" h="933">
                      <a:moveTo>
                        <a:pt x="1131" y="688"/>
                      </a:moveTo>
                      <a:lnTo>
                        <a:pt x="1131" y="688"/>
                      </a:lnTo>
                      <a:cubicBezTo>
                        <a:pt x="965" y="349"/>
                        <a:pt x="965" y="349"/>
                        <a:pt x="965" y="349"/>
                      </a:cubicBezTo>
                      <a:cubicBezTo>
                        <a:pt x="798" y="11"/>
                        <a:pt x="798" y="11"/>
                        <a:pt x="798" y="11"/>
                      </a:cubicBezTo>
                      <a:cubicBezTo>
                        <a:pt x="798" y="11"/>
                        <a:pt x="576" y="0"/>
                        <a:pt x="394" y="133"/>
                      </a:cubicBezTo>
                      <a:cubicBezTo>
                        <a:pt x="394" y="133"/>
                        <a:pt x="543" y="161"/>
                        <a:pt x="549" y="227"/>
                      </a:cubicBezTo>
                      <a:cubicBezTo>
                        <a:pt x="549" y="227"/>
                        <a:pt x="127" y="482"/>
                        <a:pt x="0" y="821"/>
                      </a:cubicBezTo>
                      <a:cubicBezTo>
                        <a:pt x="344" y="932"/>
                        <a:pt x="804" y="749"/>
                        <a:pt x="804" y="749"/>
                      </a:cubicBezTo>
                      <a:cubicBezTo>
                        <a:pt x="854" y="798"/>
                        <a:pt x="787" y="932"/>
                        <a:pt x="787" y="932"/>
                      </a:cubicBezTo>
                      <a:cubicBezTo>
                        <a:pt x="1004" y="870"/>
                        <a:pt x="1131" y="688"/>
                        <a:pt x="1131" y="68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45" name="ï$ļíḋè"/>
                <p:cNvSpPr/>
                <p:nvPr/>
              </p:nvSpPr>
              <p:spPr bwMode="auto">
                <a:xfrm rot="21133775">
                  <a:off x="2620702" y="2881471"/>
                  <a:ext cx="153348" cy="139736"/>
                </a:xfrm>
                <a:custGeom>
                  <a:avLst/>
                  <a:gdLst>
                    <a:gd name="T0" fmla="*/ 843 w 844"/>
                    <a:gd name="T1" fmla="*/ 566 h 766"/>
                    <a:gd name="T2" fmla="*/ 843 w 844"/>
                    <a:gd name="T3" fmla="*/ 566 h 766"/>
                    <a:gd name="T4" fmla="*/ 721 w 844"/>
                    <a:gd name="T5" fmla="*/ 316 h 766"/>
                    <a:gd name="T6" fmla="*/ 599 w 844"/>
                    <a:gd name="T7" fmla="*/ 61 h 766"/>
                    <a:gd name="T8" fmla="*/ 316 w 844"/>
                    <a:gd name="T9" fmla="*/ 100 h 766"/>
                    <a:gd name="T10" fmla="*/ 410 w 844"/>
                    <a:gd name="T11" fmla="*/ 228 h 766"/>
                    <a:gd name="T12" fmla="*/ 0 w 844"/>
                    <a:gd name="T13" fmla="*/ 666 h 766"/>
                    <a:gd name="T14" fmla="*/ 604 w 844"/>
                    <a:gd name="T15" fmla="*/ 616 h 766"/>
                    <a:gd name="T16" fmla="*/ 643 w 844"/>
                    <a:gd name="T17" fmla="*/ 765 h 766"/>
                    <a:gd name="T18" fmla="*/ 843 w 844"/>
                    <a:gd name="T19" fmla="*/ 566 h 7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44" h="766">
                      <a:moveTo>
                        <a:pt x="843" y="566"/>
                      </a:moveTo>
                      <a:lnTo>
                        <a:pt x="843" y="566"/>
                      </a:lnTo>
                      <a:cubicBezTo>
                        <a:pt x="721" y="316"/>
                        <a:pt x="721" y="316"/>
                        <a:pt x="721" y="316"/>
                      </a:cubicBezTo>
                      <a:cubicBezTo>
                        <a:pt x="599" y="61"/>
                        <a:pt x="599" y="61"/>
                        <a:pt x="599" y="61"/>
                      </a:cubicBezTo>
                      <a:cubicBezTo>
                        <a:pt x="599" y="61"/>
                        <a:pt x="449" y="0"/>
                        <a:pt x="316" y="100"/>
                      </a:cubicBezTo>
                      <a:cubicBezTo>
                        <a:pt x="316" y="100"/>
                        <a:pt x="405" y="178"/>
                        <a:pt x="410" y="228"/>
                      </a:cubicBezTo>
                      <a:cubicBezTo>
                        <a:pt x="410" y="228"/>
                        <a:pt x="94" y="416"/>
                        <a:pt x="0" y="666"/>
                      </a:cubicBezTo>
                      <a:cubicBezTo>
                        <a:pt x="260" y="749"/>
                        <a:pt x="604" y="616"/>
                        <a:pt x="604" y="616"/>
                      </a:cubicBezTo>
                      <a:cubicBezTo>
                        <a:pt x="637" y="649"/>
                        <a:pt x="643" y="765"/>
                        <a:pt x="643" y="765"/>
                      </a:cubicBezTo>
                      <a:cubicBezTo>
                        <a:pt x="809" y="721"/>
                        <a:pt x="843" y="566"/>
                        <a:pt x="843" y="566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46" name="iṥḻíďe"/>
                <p:cNvSpPr/>
                <p:nvPr/>
              </p:nvSpPr>
              <p:spPr bwMode="auto">
                <a:xfrm rot="21133775">
                  <a:off x="2669741" y="2900315"/>
                  <a:ext cx="96344" cy="88339"/>
                </a:xfrm>
                <a:custGeom>
                  <a:avLst/>
                  <a:gdLst>
                    <a:gd name="T0" fmla="*/ 526 w 527"/>
                    <a:gd name="T1" fmla="*/ 355 h 483"/>
                    <a:gd name="T2" fmla="*/ 526 w 527"/>
                    <a:gd name="T3" fmla="*/ 355 h 483"/>
                    <a:gd name="T4" fmla="*/ 449 w 527"/>
                    <a:gd name="T5" fmla="*/ 199 h 483"/>
                    <a:gd name="T6" fmla="*/ 371 w 527"/>
                    <a:gd name="T7" fmla="*/ 39 h 483"/>
                    <a:gd name="T8" fmla="*/ 194 w 527"/>
                    <a:gd name="T9" fmla="*/ 61 h 483"/>
                    <a:gd name="T10" fmla="*/ 255 w 527"/>
                    <a:gd name="T11" fmla="*/ 144 h 483"/>
                    <a:gd name="T12" fmla="*/ 0 w 527"/>
                    <a:gd name="T13" fmla="*/ 421 h 483"/>
                    <a:gd name="T14" fmla="*/ 377 w 527"/>
                    <a:gd name="T15" fmla="*/ 388 h 483"/>
                    <a:gd name="T16" fmla="*/ 404 w 527"/>
                    <a:gd name="T17" fmla="*/ 482 h 483"/>
                    <a:gd name="T18" fmla="*/ 526 w 527"/>
                    <a:gd name="T19" fmla="*/ 355 h 4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27" h="483">
                      <a:moveTo>
                        <a:pt x="526" y="355"/>
                      </a:moveTo>
                      <a:lnTo>
                        <a:pt x="526" y="355"/>
                      </a:lnTo>
                      <a:cubicBezTo>
                        <a:pt x="449" y="199"/>
                        <a:pt x="449" y="199"/>
                        <a:pt x="449" y="199"/>
                      </a:cubicBezTo>
                      <a:cubicBezTo>
                        <a:pt x="371" y="39"/>
                        <a:pt x="371" y="39"/>
                        <a:pt x="371" y="39"/>
                      </a:cubicBezTo>
                      <a:cubicBezTo>
                        <a:pt x="371" y="39"/>
                        <a:pt x="282" y="0"/>
                        <a:pt x="194" y="61"/>
                      </a:cubicBezTo>
                      <a:cubicBezTo>
                        <a:pt x="194" y="61"/>
                        <a:pt x="249" y="111"/>
                        <a:pt x="255" y="144"/>
                      </a:cubicBezTo>
                      <a:cubicBezTo>
                        <a:pt x="255" y="144"/>
                        <a:pt x="55" y="260"/>
                        <a:pt x="0" y="421"/>
                      </a:cubicBezTo>
                      <a:cubicBezTo>
                        <a:pt x="160" y="471"/>
                        <a:pt x="377" y="388"/>
                        <a:pt x="377" y="388"/>
                      </a:cubicBezTo>
                      <a:cubicBezTo>
                        <a:pt x="399" y="410"/>
                        <a:pt x="404" y="482"/>
                        <a:pt x="404" y="482"/>
                      </a:cubicBezTo>
                      <a:cubicBezTo>
                        <a:pt x="504" y="454"/>
                        <a:pt x="526" y="355"/>
                        <a:pt x="526" y="35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47" name="ïŝḷídé"/>
                <p:cNvSpPr/>
                <p:nvPr/>
              </p:nvSpPr>
              <p:spPr bwMode="auto">
                <a:xfrm rot="21133775">
                  <a:off x="2560364" y="2597843"/>
                  <a:ext cx="90724" cy="76292"/>
                </a:xfrm>
                <a:custGeom>
                  <a:avLst/>
                  <a:gdLst>
                    <a:gd name="T0" fmla="*/ 499 w 500"/>
                    <a:gd name="T1" fmla="*/ 305 h 417"/>
                    <a:gd name="T2" fmla="*/ 499 w 500"/>
                    <a:gd name="T3" fmla="*/ 305 h 417"/>
                    <a:gd name="T4" fmla="*/ 426 w 500"/>
                    <a:gd name="T5" fmla="*/ 155 h 417"/>
                    <a:gd name="T6" fmla="*/ 354 w 500"/>
                    <a:gd name="T7" fmla="*/ 5 h 417"/>
                    <a:gd name="T8" fmla="*/ 172 w 500"/>
                    <a:gd name="T9" fmla="*/ 61 h 417"/>
                    <a:gd name="T10" fmla="*/ 244 w 500"/>
                    <a:gd name="T11" fmla="*/ 105 h 417"/>
                    <a:gd name="T12" fmla="*/ 0 w 500"/>
                    <a:gd name="T13" fmla="*/ 366 h 417"/>
                    <a:gd name="T14" fmla="*/ 354 w 500"/>
                    <a:gd name="T15" fmla="*/ 332 h 417"/>
                    <a:gd name="T16" fmla="*/ 349 w 500"/>
                    <a:gd name="T17" fmla="*/ 416 h 417"/>
                    <a:gd name="T18" fmla="*/ 499 w 500"/>
                    <a:gd name="T19" fmla="*/ 305 h 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00" h="417">
                      <a:moveTo>
                        <a:pt x="499" y="305"/>
                      </a:moveTo>
                      <a:lnTo>
                        <a:pt x="499" y="305"/>
                      </a:lnTo>
                      <a:cubicBezTo>
                        <a:pt x="426" y="155"/>
                        <a:pt x="426" y="155"/>
                        <a:pt x="426" y="155"/>
                      </a:cubicBezTo>
                      <a:cubicBezTo>
                        <a:pt x="354" y="5"/>
                        <a:pt x="354" y="5"/>
                        <a:pt x="354" y="5"/>
                      </a:cubicBezTo>
                      <a:cubicBezTo>
                        <a:pt x="354" y="5"/>
                        <a:pt x="255" y="0"/>
                        <a:pt x="172" y="61"/>
                      </a:cubicBezTo>
                      <a:cubicBezTo>
                        <a:pt x="172" y="61"/>
                        <a:pt x="238" y="72"/>
                        <a:pt x="244" y="105"/>
                      </a:cubicBezTo>
                      <a:cubicBezTo>
                        <a:pt x="244" y="105"/>
                        <a:pt x="49" y="216"/>
                        <a:pt x="0" y="366"/>
                      </a:cubicBezTo>
                      <a:cubicBezTo>
                        <a:pt x="149" y="416"/>
                        <a:pt x="354" y="332"/>
                        <a:pt x="354" y="332"/>
                      </a:cubicBezTo>
                      <a:cubicBezTo>
                        <a:pt x="377" y="355"/>
                        <a:pt x="349" y="416"/>
                        <a:pt x="349" y="416"/>
                      </a:cubicBezTo>
                      <a:cubicBezTo>
                        <a:pt x="443" y="388"/>
                        <a:pt x="499" y="305"/>
                        <a:pt x="499" y="30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48" name="î$ļíḋè"/>
                <p:cNvSpPr/>
                <p:nvPr/>
              </p:nvSpPr>
              <p:spPr bwMode="auto">
                <a:xfrm rot="21133775">
                  <a:off x="2578162" y="2599261"/>
                  <a:ext cx="69047" cy="62640"/>
                </a:xfrm>
                <a:custGeom>
                  <a:avLst/>
                  <a:gdLst>
                    <a:gd name="T0" fmla="*/ 377 w 378"/>
                    <a:gd name="T1" fmla="*/ 255 h 345"/>
                    <a:gd name="T2" fmla="*/ 377 w 378"/>
                    <a:gd name="T3" fmla="*/ 255 h 345"/>
                    <a:gd name="T4" fmla="*/ 321 w 378"/>
                    <a:gd name="T5" fmla="*/ 139 h 345"/>
                    <a:gd name="T6" fmla="*/ 266 w 378"/>
                    <a:gd name="T7" fmla="*/ 28 h 345"/>
                    <a:gd name="T8" fmla="*/ 144 w 378"/>
                    <a:gd name="T9" fmla="*/ 45 h 345"/>
                    <a:gd name="T10" fmla="*/ 183 w 378"/>
                    <a:gd name="T11" fmla="*/ 100 h 345"/>
                    <a:gd name="T12" fmla="*/ 0 w 378"/>
                    <a:gd name="T13" fmla="*/ 300 h 345"/>
                    <a:gd name="T14" fmla="*/ 266 w 378"/>
                    <a:gd name="T15" fmla="*/ 272 h 345"/>
                    <a:gd name="T16" fmla="*/ 288 w 378"/>
                    <a:gd name="T17" fmla="*/ 344 h 345"/>
                    <a:gd name="T18" fmla="*/ 377 w 378"/>
                    <a:gd name="T19" fmla="*/ 255 h 3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78" h="345">
                      <a:moveTo>
                        <a:pt x="377" y="255"/>
                      </a:moveTo>
                      <a:lnTo>
                        <a:pt x="377" y="255"/>
                      </a:lnTo>
                      <a:cubicBezTo>
                        <a:pt x="321" y="139"/>
                        <a:pt x="321" y="139"/>
                        <a:pt x="321" y="139"/>
                      </a:cubicBezTo>
                      <a:cubicBezTo>
                        <a:pt x="266" y="28"/>
                        <a:pt x="266" y="28"/>
                        <a:pt x="266" y="28"/>
                      </a:cubicBezTo>
                      <a:cubicBezTo>
                        <a:pt x="266" y="28"/>
                        <a:pt x="200" y="0"/>
                        <a:pt x="144" y="45"/>
                      </a:cubicBezTo>
                      <a:cubicBezTo>
                        <a:pt x="144" y="45"/>
                        <a:pt x="183" y="78"/>
                        <a:pt x="183" y="100"/>
                      </a:cubicBezTo>
                      <a:cubicBezTo>
                        <a:pt x="183" y="100"/>
                        <a:pt x="44" y="183"/>
                        <a:pt x="0" y="300"/>
                      </a:cubicBezTo>
                      <a:cubicBezTo>
                        <a:pt x="116" y="333"/>
                        <a:pt x="266" y="272"/>
                        <a:pt x="266" y="272"/>
                      </a:cubicBezTo>
                      <a:cubicBezTo>
                        <a:pt x="283" y="289"/>
                        <a:pt x="288" y="344"/>
                        <a:pt x="288" y="344"/>
                      </a:cubicBezTo>
                      <a:cubicBezTo>
                        <a:pt x="360" y="322"/>
                        <a:pt x="377" y="255"/>
                        <a:pt x="377" y="25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  <p:sp>
              <p:nvSpPr>
                <p:cNvPr id="49" name="íSlîḑè"/>
                <p:cNvSpPr/>
                <p:nvPr/>
              </p:nvSpPr>
              <p:spPr bwMode="auto">
                <a:xfrm rot="21133775">
                  <a:off x="2600286" y="2607668"/>
                  <a:ext cx="42552" cy="39351"/>
                </a:xfrm>
                <a:custGeom>
                  <a:avLst/>
                  <a:gdLst>
                    <a:gd name="T0" fmla="*/ 233 w 234"/>
                    <a:gd name="T1" fmla="*/ 161 h 218"/>
                    <a:gd name="T2" fmla="*/ 233 w 234"/>
                    <a:gd name="T3" fmla="*/ 161 h 218"/>
                    <a:gd name="T4" fmla="*/ 199 w 234"/>
                    <a:gd name="T5" fmla="*/ 89 h 218"/>
                    <a:gd name="T6" fmla="*/ 166 w 234"/>
                    <a:gd name="T7" fmla="*/ 23 h 218"/>
                    <a:gd name="T8" fmla="*/ 89 w 234"/>
                    <a:gd name="T9" fmla="*/ 28 h 218"/>
                    <a:gd name="T10" fmla="*/ 111 w 234"/>
                    <a:gd name="T11" fmla="*/ 67 h 218"/>
                    <a:gd name="T12" fmla="*/ 0 w 234"/>
                    <a:gd name="T13" fmla="*/ 189 h 218"/>
                    <a:gd name="T14" fmla="*/ 166 w 234"/>
                    <a:gd name="T15" fmla="*/ 172 h 218"/>
                    <a:gd name="T16" fmla="*/ 177 w 234"/>
                    <a:gd name="T17" fmla="*/ 217 h 218"/>
                    <a:gd name="T18" fmla="*/ 233 w 234"/>
                    <a:gd name="T19" fmla="*/ 161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34" h="218">
                      <a:moveTo>
                        <a:pt x="233" y="161"/>
                      </a:moveTo>
                      <a:lnTo>
                        <a:pt x="233" y="161"/>
                      </a:lnTo>
                      <a:cubicBezTo>
                        <a:pt x="199" y="89"/>
                        <a:pt x="199" y="89"/>
                        <a:pt x="199" y="89"/>
                      </a:cubicBezTo>
                      <a:cubicBezTo>
                        <a:pt x="166" y="23"/>
                        <a:pt x="166" y="23"/>
                        <a:pt x="166" y="23"/>
                      </a:cubicBezTo>
                      <a:cubicBezTo>
                        <a:pt x="166" y="23"/>
                        <a:pt x="122" y="0"/>
                        <a:pt x="89" y="28"/>
                      </a:cubicBezTo>
                      <a:cubicBezTo>
                        <a:pt x="89" y="28"/>
                        <a:pt x="111" y="50"/>
                        <a:pt x="111" y="67"/>
                      </a:cubicBezTo>
                      <a:cubicBezTo>
                        <a:pt x="111" y="67"/>
                        <a:pt x="22" y="117"/>
                        <a:pt x="0" y="189"/>
                      </a:cubicBezTo>
                      <a:cubicBezTo>
                        <a:pt x="72" y="211"/>
                        <a:pt x="166" y="172"/>
                        <a:pt x="166" y="172"/>
                      </a:cubicBezTo>
                      <a:cubicBezTo>
                        <a:pt x="177" y="183"/>
                        <a:pt x="177" y="217"/>
                        <a:pt x="177" y="217"/>
                      </a:cubicBezTo>
                      <a:cubicBezTo>
                        <a:pt x="222" y="205"/>
                        <a:pt x="233" y="161"/>
                        <a:pt x="233" y="161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none" lIns="57134" tIns="28567" rIns="57134" bIns="28567" anchor="ctr"/>
                <a:lstStyle/>
                <a:p>
                  <a:endParaRPr lang="en-US" sz="1280" dirty="0"/>
                </a:p>
              </p:txBody>
            </p:sp>
          </p:grpSp>
        </p:grpSp>
        <p:sp>
          <p:nvSpPr>
            <p:cNvPr id="22" name="íṧ1iḍé"/>
            <p:cNvSpPr/>
            <p:nvPr/>
          </p:nvSpPr>
          <p:spPr bwMode="auto">
            <a:xfrm>
              <a:off x="6773400" y="3918582"/>
              <a:ext cx="360052" cy="359508"/>
            </a:xfrm>
            <a:custGeom>
              <a:avLst/>
              <a:gdLst>
                <a:gd name="connsiteX0" fmla="*/ 257564 w 607639"/>
                <a:gd name="connsiteY0" fmla="*/ 417889 h 606722"/>
                <a:gd name="connsiteX1" fmla="*/ 261939 w 607639"/>
                <a:gd name="connsiteY1" fmla="*/ 435248 h 606722"/>
                <a:gd name="connsiteX2" fmla="*/ 253189 w 607639"/>
                <a:gd name="connsiteY2" fmla="*/ 435248 h 606722"/>
                <a:gd name="connsiteX3" fmla="*/ 455707 w 607639"/>
                <a:gd name="connsiteY3" fmla="*/ 316558 h 606722"/>
                <a:gd name="connsiteX4" fmla="*/ 435859 w 607639"/>
                <a:gd name="connsiteY4" fmla="*/ 336288 h 606722"/>
                <a:gd name="connsiteX5" fmla="*/ 435859 w 607639"/>
                <a:gd name="connsiteY5" fmla="*/ 494567 h 606722"/>
                <a:gd name="connsiteX6" fmla="*/ 455707 w 607639"/>
                <a:gd name="connsiteY6" fmla="*/ 514385 h 606722"/>
                <a:gd name="connsiteX7" fmla="*/ 508576 w 607639"/>
                <a:gd name="connsiteY7" fmla="*/ 514385 h 606722"/>
                <a:gd name="connsiteX8" fmla="*/ 528336 w 607639"/>
                <a:gd name="connsiteY8" fmla="*/ 494567 h 606722"/>
                <a:gd name="connsiteX9" fmla="*/ 508576 w 607639"/>
                <a:gd name="connsiteY9" fmla="*/ 474837 h 606722"/>
                <a:gd name="connsiteX10" fmla="*/ 475555 w 607639"/>
                <a:gd name="connsiteY10" fmla="*/ 474837 h 606722"/>
                <a:gd name="connsiteX11" fmla="*/ 475555 w 607639"/>
                <a:gd name="connsiteY11" fmla="*/ 435201 h 606722"/>
                <a:gd name="connsiteX12" fmla="*/ 508576 w 607639"/>
                <a:gd name="connsiteY12" fmla="*/ 435201 h 606722"/>
                <a:gd name="connsiteX13" fmla="*/ 528336 w 607639"/>
                <a:gd name="connsiteY13" fmla="*/ 415472 h 606722"/>
                <a:gd name="connsiteX14" fmla="*/ 508576 w 607639"/>
                <a:gd name="connsiteY14" fmla="*/ 395653 h 606722"/>
                <a:gd name="connsiteX15" fmla="*/ 475555 w 607639"/>
                <a:gd name="connsiteY15" fmla="*/ 395653 h 606722"/>
                <a:gd name="connsiteX16" fmla="*/ 475555 w 607639"/>
                <a:gd name="connsiteY16" fmla="*/ 356106 h 606722"/>
                <a:gd name="connsiteX17" fmla="*/ 508576 w 607639"/>
                <a:gd name="connsiteY17" fmla="*/ 356106 h 606722"/>
                <a:gd name="connsiteX18" fmla="*/ 528336 w 607639"/>
                <a:gd name="connsiteY18" fmla="*/ 336288 h 606722"/>
                <a:gd name="connsiteX19" fmla="*/ 508576 w 607639"/>
                <a:gd name="connsiteY19" fmla="*/ 316558 h 606722"/>
                <a:gd name="connsiteX20" fmla="*/ 350058 w 607639"/>
                <a:gd name="connsiteY20" fmla="*/ 316558 h 606722"/>
                <a:gd name="connsiteX21" fmla="*/ 330210 w 607639"/>
                <a:gd name="connsiteY21" fmla="*/ 336288 h 606722"/>
                <a:gd name="connsiteX22" fmla="*/ 330210 w 607639"/>
                <a:gd name="connsiteY22" fmla="*/ 494567 h 606722"/>
                <a:gd name="connsiteX23" fmla="*/ 350058 w 607639"/>
                <a:gd name="connsiteY23" fmla="*/ 514385 h 606722"/>
                <a:gd name="connsiteX24" fmla="*/ 402838 w 607639"/>
                <a:gd name="connsiteY24" fmla="*/ 514385 h 606722"/>
                <a:gd name="connsiteX25" fmla="*/ 422686 w 607639"/>
                <a:gd name="connsiteY25" fmla="*/ 494567 h 606722"/>
                <a:gd name="connsiteX26" fmla="*/ 402838 w 607639"/>
                <a:gd name="connsiteY26" fmla="*/ 474837 h 606722"/>
                <a:gd name="connsiteX27" fmla="*/ 369817 w 607639"/>
                <a:gd name="connsiteY27" fmla="*/ 474837 h 606722"/>
                <a:gd name="connsiteX28" fmla="*/ 369817 w 607639"/>
                <a:gd name="connsiteY28" fmla="*/ 336288 h 606722"/>
                <a:gd name="connsiteX29" fmla="*/ 350058 w 607639"/>
                <a:gd name="connsiteY29" fmla="*/ 316558 h 606722"/>
                <a:gd name="connsiteX30" fmla="*/ 257582 w 607639"/>
                <a:gd name="connsiteY30" fmla="*/ 316558 h 606722"/>
                <a:gd name="connsiteX31" fmla="*/ 238356 w 607639"/>
                <a:gd name="connsiteY31" fmla="*/ 331489 h 606722"/>
                <a:gd name="connsiteX32" fmla="*/ 198749 w 607639"/>
                <a:gd name="connsiteY32" fmla="*/ 489768 h 606722"/>
                <a:gd name="connsiteX33" fmla="*/ 213168 w 607639"/>
                <a:gd name="connsiteY33" fmla="*/ 513763 h 606722"/>
                <a:gd name="connsiteX34" fmla="*/ 237199 w 607639"/>
                <a:gd name="connsiteY34" fmla="*/ 499366 h 606722"/>
                <a:gd name="connsiteX35" fmla="*/ 243341 w 607639"/>
                <a:gd name="connsiteY35" fmla="*/ 474837 h 606722"/>
                <a:gd name="connsiteX36" fmla="*/ 271822 w 607639"/>
                <a:gd name="connsiteY36" fmla="*/ 474837 h 606722"/>
                <a:gd name="connsiteX37" fmla="*/ 277964 w 607639"/>
                <a:gd name="connsiteY37" fmla="*/ 499366 h 606722"/>
                <a:gd name="connsiteX38" fmla="*/ 297189 w 607639"/>
                <a:gd name="connsiteY38" fmla="*/ 514385 h 606722"/>
                <a:gd name="connsiteX39" fmla="*/ 301995 w 607639"/>
                <a:gd name="connsiteY39" fmla="*/ 513763 h 606722"/>
                <a:gd name="connsiteX40" fmla="*/ 316414 w 607639"/>
                <a:gd name="connsiteY40" fmla="*/ 489768 h 606722"/>
                <a:gd name="connsiteX41" fmla="*/ 276807 w 607639"/>
                <a:gd name="connsiteY41" fmla="*/ 331489 h 606722"/>
                <a:gd name="connsiteX42" fmla="*/ 257582 w 607639"/>
                <a:gd name="connsiteY42" fmla="*/ 316558 h 606722"/>
                <a:gd name="connsiteX43" fmla="*/ 112236 w 607639"/>
                <a:gd name="connsiteY43" fmla="*/ 316558 h 606722"/>
                <a:gd name="connsiteX44" fmla="*/ 92477 w 607639"/>
                <a:gd name="connsiteY44" fmla="*/ 336288 h 606722"/>
                <a:gd name="connsiteX45" fmla="*/ 92477 w 607639"/>
                <a:gd name="connsiteY45" fmla="*/ 415472 h 606722"/>
                <a:gd name="connsiteX46" fmla="*/ 112236 w 607639"/>
                <a:gd name="connsiteY46" fmla="*/ 435201 h 606722"/>
                <a:gd name="connsiteX47" fmla="*/ 145257 w 607639"/>
                <a:gd name="connsiteY47" fmla="*/ 435201 h 606722"/>
                <a:gd name="connsiteX48" fmla="*/ 145257 w 607639"/>
                <a:gd name="connsiteY48" fmla="*/ 474837 h 606722"/>
                <a:gd name="connsiteX49" fmla="*/ 112236 w 607639"/>
                <a:gd name="connsiteY49" fmla="*/ 474837 h 606722"/>
                <a:gd name="connsiteX50" fmla="*/ 92477 w 607639"/>
                <a:gd name="connsiteY50" fmla="*/ 494567 h 606722"/>
                <a:gd name="connsiteX51" fmla="*/ 112236 w 607639"/>
                <a:gd name="connsiteY51" fmla="*/ 514385 h 606722"/>
                <a:gd name="connsiteX52" fmla="*/ 165105 w 607639"/>
                <a:gd name="connsiteY52" fmla="*/ 514385 h 606722"/>
                <a:gd name="connsiteX53" fmla="*/ 184953 w 607639"/>
                <a:gd name="connsiteY53" fmla="*/ 494567 h 606722"/>
                <a:gd name="connsiteX54" fmla="*/ 184953 w 607639"/>
                <a:gd name="connsiteY54" fmla="*/ 415472 h 606722"/>
                <a:gd name="connsiteX55" fmla="*/ 165105 w 607639"/>
                <a:gd name="connsiteY55" fmla="*/ 395653 h 606722"/>
                <a:gd name="connsiteX56" fmla="*/ 132084 w 607639"/>
                <a:gd name="connsiteY56" fmla="*/ 395653 h 606722"/>
                <a:gd name="connsiteX57" fmla="*/ 132084 w 607639"/>
                <a:gd name="connsiteY57" fmla="*/ 356106 h 606722"/>
                <a:gd name="connsiteX58" fmla="*/ 165105 w 607639"/>
                <a:gd name="connsiteY58" fmla="*/ 356106 h 606722"/>
                <a:gd name="connsiteX59" fmla="*/ 184953 w 607639"/>
                <a:gd name="connsiteY59" fmla="*/ 336288 h 606722"/>
                <a:gd name="connsiteX60" fmla="*/ 165105 w 607639"/>
                <a:gd name="connsiteY60" fmla="*/ 316558 h 606722"/>
                <a:gd name="connsiteX61" fmla="*/ 501901 w 607639"/>
                <a:gd name="connsiteY61" fmla="*/ 145037 h 606722"/>
                <a:gd name="connsiteX62" fmla="*/ 501901 w 607639"/>
                <a:gd name="connsiteY62" fmla="*/ 184674 h 606722"/>
                <a:gd name="connsiteX63" fmla="*/ 541597 w 607639"/>
                <a:gd name="connsiteY63" fmla="*/ 224221 h 606722"/>
                <a:gd name="connsiteX64" fmla="*/ 567943 w 607639"/>
                <a:gd name="connsiteY64" fmla="*/ 214090 h 606722"/>
                <a:gd name="connsiteX65" fmla="*/ 567943 w 607639"/>
                <a:gd name="connsiteY65" fmla="*/ 164856 h 606722"/>
                <a:gd name="connsiteX66" fmla="*/ 548184 w 607639"/>
                <a:gd name="connsiteY66" fmla="*/ 145037 h 606722"/>
                <a:gd name="connsiteX67" fmla="*/ 383079 w 607639"/>
                <a:gd name="connsiteY67" fmla="*/ 145037 h 606722"/>
                <a:gd name="connsiteX68" fmla="*/ 383079 w 607639"/>
                <a:gd name="connsiteY68" fmla="*/ 184674 h 606722"/>
                <a:gd name="connsiteX69" fmla="*/ 422686 w 607639"/>
                <a:gd name="connsiteY69" fmla="*/ 224221 h 606722"/>
                <a:gd name="connsiteX70" fmla="*/ 462294 w 607639"/>
                <a:gd name="connsiteY70" fmla="*/ 184674 h 606722"/>
                <a:gd name="connsiteX71" fmla="*/ 462294 w 607639"/>
                <a:gd name="connsiteY71" fmla="*/ 145037 h 606722"/>
                <a:gd name="connsiteX72" fmla="*/ 264168 w 607639"/>
                <a:gd name="connsiteY72" fmla="*/ 145037 h 606722"/>
                <a:gd name="connsiteX73" fmla="*/ 264168 w 607639"/>
                <a:gd name="connsiteY73" fmla="*/ 184674 h 606722"/>
                <a:gd name="connsiteX74" fmla="*/ 303775 w 607639"/>
                <a:gd name="connsiteY74" fmla="*/ 224221 h 606722"/>
                <a:gd name="connsiteX75" fmla="*/ 343472 w 607639"/>
                <a:gd name="connsiteY75" fmla="*/ 184674 h 606722"/>
                <a:gd name="connsiteX76" fmla="*/ 343472 w 607639"/>
                <a:gd name="connsiteY76" fmla="*/ 145037 h 606722"/>
                <a:gd name="connsiteX77" fmla="*/ 145257 w 607639"/>
                <a:gd name="connsiteY77" fmla="*/ 145037 h 606722"/>
                <a:gd name="connsiteX78" fmla="*/ 145257 w 607639"/>
                <a:gd name="connsiteY78" fmla="*/ 184674 h 606722"/>
                <a:gd name="connsiteX79" fmla="*/ 184953 w 607639"/>
                <a:gd name="connsiteY79" fmla="*/ 224221 h 606722"/>
                <a:gd name="connsiteX80" fmla="*/ 224561 w 607639"/>
                <a:gd name="connsiteY80" fmla="*/ 184674 h 606722"/>
                <a:gd name="connsiteX81" fmla="*/ 224561 w 607639"/>
                <a:gd name="connsiteY81" fmla="*/ 145037 h 606722"/>
                <a:gd name="connsiteX82" fmla="*/ 59456 w 607639"/>
                <a:gd name="connsiteY82" fmla="*/ 145037 h 606722"/>
                <a:gd name="connsiteX83" fmla="*/ 39608 w 607639"/>
                <a:gd name="connsiteY83" fmla="*/ 164856 h 606722"/>
                <a:gd name="connsiteX84" fmla="*/ 39608 w 607639"/>
                <a:gd name="connsiteY84" fmla="*/ 214090 h 606722"/>
                <a:gd name="connsiteX85" fmla="*/ 66042 w 607639"/>
                <a:gd name="connsiteY85" fmla="*/ 224221 h 606722"/>
                <a:gd name="connsiteX86" fmla="*/ 105650 w 607639"/>
                <a:gd name="connsiteY86" fmla="*/ 184674 h 606722"/>
                <a:gd name="connsiteX87" fmla="*/ 105650 w 607639"/>
                <a:gd name="connsiteY87" fmla="*/ 145037 h 606722"/>
                <a:gd name="connsiteX88" fmla="*/ 99063 w 607639"/>
                <a:gd name="connsiteY88" fmla="*/ 0 h 606722"/>
                <a:gd name="connsiteX89" fmla="*/ 508576 w 607639"/>
                <a:gd name="connsiteY89" fmla="*/ 0 h 606722"/>
                <a:gd name="connsiteX90" fmla="*/ 567943 w 607639"/>
                <a:gd name="connsiteY90" fmla="*/ 59366 h 606722"/>
                <a:gd name="connsiteX91" fmla="*/ 567943 w 607639"/>
                <a:gd name="connsiteY91" fmla="*/ 108956 h 606722"/>
                <a:gd name="connsiteX92" fmla="*/ 607639 w 607639"/>
                <a:gd name="connsiteY92" fmla="*/ 164856 h 606722"/>
                <a:gd name="connsiteX93" fmla="*/ 607639 w 607639"/>
                <a:gd name="connsiteY93" fmla="*/ 586904 h 606722"/>
                <a:gd name="connsiteX94" fmla="*/ 587791 w 607639"/>
                <a:gd name="connsiteY94" fmla="*/ 606722 h 606722"/>
                <a:gd name="connsiteX95" fmla="*/ 19848 w 607639"/>
                <a:gd name="connsiteY95" fmla="*/ 606722 h 606722"/>
                <a:gd name="connsiteX96" fmla="*/ 0 w 607639"/>
                <a:gd name="connsiteY96" fmla="*/ 586904 h 606722"/>
                <a:gd name="connsiteX97" fmla="*/ 0 w 607639"/>
                <a:gd name="connsiteY97" fmla="*/ 164856 h 606722"/>
                <a:gd name="connsiteX98" fmla="*/ 39608 w 607639"/>
                <a:gd name="connsiteY98" fmla="*/ 108956 h 606722"/>
                <a:gd name="connsiteX99" fmla="*/ 39608 w 607639"/>
                <a:gd name="connsiteY99" fmla="*/ 59366 h 606722"/>
                <a:gd name="connsiteX100" fmla="*/ 99063 w 607639"/>
                <a:gd name="connsiteY100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607639" h="606722">
                  <a:moveTo>
                    <a:pt x="257564" y="417889"/>
                  </a:moveTo>
                  <a:lnTo>
                    <a:pt x="261939" y="435248"/>
                  </a:lnTo>
                  <a:lnTo>
                    <a:pt x="253189" y="435248"/>
                  </a:lnTo>
                  <a:close/>
                  <a:moveTo>
                    <a:pt x="455707" y="316558"/>
                  </a:moveTo>
                  <a:cubicBezTo>
                    <a:pt x="444760" y="316558"/>
                    <a:pt x="435859" y="325357"/>
                    <a:pt x="435859" y="336288"/>
                  </a:cubicBezTo>
                  <a:lnTo>
                    <a:pt x="435859" y="494567"/>
                  </a:lnTo>
                  <a:cubicBezTo>
                    <a:pt x="435859" y="505498"/>
                    <a:pt x="444760" y="514385"/>
                    <a:pt x="455707" y="514385"/>
                  </a:cubicBezTo>
                  <a:lnTo>
                    <a:pt x="508576" y="514385"/>
                  </a:lnTo>
                  <a:cubicBezTo>
                    <a:pt x="519524" y="514385"/>
                    <a:pt x="528336" y="505498"/>
                    <a:pt x="528336" y="494567"/>
                  </a:cubicBezTo>
                  <a:cubicBezTo>
                    <a:pt x="528336" y="483636"/>
                    <a:pt x="519524" y="474837"/>
                    <a:pt x="508576" y="474837"/>
                  </a:cubicBezTo>
                  <a:lnTo>
                    <a:pt x="475555" y="474837"/>
                  </a:lnTo>
                  <a:lnTo>
                    <a:pt x="475555" y="435201"/>
                  </a:lnTo>
                  <a:lnTo>
                    <a:pt x="508576" y="435201"/>
                  </a:lnTo>
                  <a:cubicBezTo>
                    <a:pt x="519524" y="435201"/>
                    <a:pt x="528336" y="426403"/>
                    <a:pt x="528336" y="415472"/>
                  </a:cubicBezTo>
                  <a:cubicBezTo>
                    <a:pt x="528336" y="404541"/>
                    <a:pt x="519524" y="395653"/>
                    <a:pt x="508576" y="395653"/>
                  </a:cubicBezTo>
                  <a:lnTo>
                    <a:pt x="475555" y="395653"/>
                  </a:lnTo>
                  <a:lnTo>
                    <a:pt x="475555" y="356106"/>
                  </a:lnTo>
                  <a:lnTo>
                    <a:pt x="508576" y="356106"/>
                  </a:lnTo>
                  <a:cubicBezTo>
                    <a:pt x="519524" y="356106"/>
                    <a:pt x="528336" y="347219"/>
                    <a:pt x="528336" y="336288"/>
                  </a:cubicBezTo>
                  <a:cubicBezTo>
                    <a:pt x="528336" y="325357"/>
                    <a:pt x="519524" y="316558"/>
                    <a:pt x="508576" y="316558"/>
                  </a:cubicBezTo>
                  <a:close/>
                  <a:moveTo>
                    <a:pt x="350058" y="316558"/>
                  </a:moveTo>
                  <a:cubicBezTo>
                    <a:pt x="339110" y="316558"/>
                    <a:pt x="330210" y="325357"/>
                    <a:pt x="330210" y="336288"/>
                  </a:cubicBezTo>
                  <a:lnTo>
                    <a:pt x="330210" y="494567"/>
                  </a:lnTo>
                  <a:cubicBezTo>
                    <a:pt x="330210" y="505498"/>
                    <a:pt x="339110" y="514385"/>
                    <a:pt x="350058" y="514385"/>
                  </a:cubicBezTo>
                  <a:lnTo>
                    <a:pt x="402838" y="514385"/>
                  </a:lnTo>
                  <a:cubicBezTo>
                    <a:pt x="413786" y="514385"/>
                    <a:pt x="422686" y="505498"/>
                    <a:pt x="422686" y="494567"/>
                  </a:cubicBezTo>
                  <a:cubicBezTo>
                    <a:pt x="422686" y="483636"/>
                    <a:pt x="413786" y="474837"/>
                    <a:pt x="402838" y="474837"/>
                  </a:cubicBezTo>
                  <a:lnTo>
                    <a:pt x="369817" y="474837"/>
                  </a:lnTo>
                  <a:lnTo>
                    <a:pt x="369817" y="336288"/>
                  </a:lnTo>
                  <a:cubicBezTo>
                    <a:pt x="369817" y="325357"/>
                    <a:pt x="361006" y="316558"/>
                    <a:pt x="350058" y="316558"/>
                  </a:cubicBezTo>
                  <a:close/>
                  <a:moveTo>
                    <a:pt x="257582" y="316558"/>
                  </a:moveTo>
                  <a:cubicBezTo>
                    <a:pt x="248503" y="316558"/>
                    <a:pt x="240581" y="322690"/>
                    <a:pt x="238356" y="331489"/>
                  </a:cubicBezTo>
                  <a:lnTo>
                    <a:pt x="198749" y="489768"/>
                  </a:lnTo>
                  <a:cubicBezTo>
                    <a:pt x="196079" y="500343"/>
                    <a:pt x="202487" y="511097"/>
                    <a:pt x="213168" y="513763"/>
                  </a:cubicBezTo>
                  <a:cubicBezTo>
                    <a:pt x="223759" y="516429"/>
                    <a:pt x="234529" y="509942"/>
                    <a:pt x="237199" y="499366"/>
                  </a:cubicBezTo>
                  <a:lnTo>
                    <a:pt x="243341" y="474837"/>
                  </a:lnTo>
                  <a:lnTo>
                    <a:pt x="271822" y="474837"/>
                  </a:lnTo>
                  <a:lnTo>
                    <a:pt x="277964" y="499366"/>
                  </a:lnTo>
                  <a:cubicBezTo>
                    <a:pt x="280189" y="508342"/>
                    <a:pt x="288288" y="514385"/>
                    <a:pt x="297189" y="514385"/>
                  </a:cubicBezTo>
                  <a:cubicBezTo>
                    <a:pt x="298791" y="514385"/>
                    <a:pt x="300393" y="514207"/>
                    <a:pt x="301995" y="513763"/>
                  </a:cubicBezTo>
                  <a:cubicBezTo>
                    <a:pt x="312587" y="511097"/>
                    <a:pt x="319084" y="500432"/>
                    <a:pt x="316414" y="489768"/>
                  </a:cubicBezTo>
                  <a:lnTo>
                    <a:pt x="276807" y="331489"/>
                  </a:lnTo>
                  <a:cubicBezTo>
                    <a:pt x="274582" y="322690"/>
                    <a:pt x="266660" y="316558"/>
                    <a:pt x="257582" y="316558"/>
                  </a:cubicBezTo>
                  <a:close/>
                  <a:moveTo>
                    <a:pt x="112236" y="316558"/>
                  </a:moveTo>
                  <a:cubicBezTo>
                    <a:pt x="101377" y="316558"/>
                    <a:pt x="92477" y="325357"/>
                    <a:pt x="92477" y="336288"/>
                  </a:cubicBezTo>
                  <a:lnTo>
                    <a:pt x="92477" y="415472"/>
                  </a:lnTo>
                  <a:cubicBezTo>
                    <a:pt x="92477" y="426403"/>
                    <a:pt x="101377" y="435201"/>
                    <a:pt x="112236" y="435201"/>
                  </a:cubicBezTo>
                  <a:lnTo>
                    <a:pt x="145257" y="435201"/>
                  </a:lnTo>
                  <a:lnTo>
                    <a:pt x="145257" y="474837"/>
                  </a:lnTo>
                  <a:lnTo>
                    <a:pt x="112236" y="474837"/>
                  </a:lnTo>
                  <a:cubicBezTo>
                    <a:pt x="101377" y="474837"/>
                    <a:pt x="92477" y="483636"/>
                    <a:pt x="92477" y="494567"/>
                  </a:cubicBezTo>
                  <a:cubicBezTo>
                    <a:pt x="92477" y="505498"/>
                    <a:pt x="101377" y="514385"/>
                    <a:pt x="112236" y="514385"/>
                  </a:cubicBezTo>
                  <a:lnTo>
                    <a:pt x="165105" y="514385"/>
                  </a:lnTo>
                  <a:cubicBezTo>
                    <a:pt x="176053" y="514385"/>
                    <a:pt x="184953" y="505498"/>
                    <a:pt x="184953" y="494567"/>
                  </a:cubicBezTo>
                  <a:lnTo>
                    <a:pt x="184953" y="415472"/>
                  </a:lnTo>
                  <a:cubicBezTo>
                    <a:pt x="184953" y="404541"/>
                    <a:pt x="176053" y="395653"/>
                    <a:pt x="165105" y="395653"/>
                  </a:cubicBezTo>
                  <a:lnTo>
                    <a:pt x="132084" y="395653"/>
                  </a:lnTo>
                  <a:lnTo>
                    <a:pt x="132084" y="356106"/>
                  </a:lnTo>
                  <a:lnTo>
                    <a:pt x="165105" y="356106"/>
                  </a:lnTo>
                  <a:cubicBezTo>
                    <a:pt x="176053" y="356106"/>
                    <a:pt x="184953" y="347219"/>
                    <a:pt x="184953" y="336288"/>
                  </a:cubicBezTo>
                  <a:cubicBezTo>
                    <a:pt x="184953" y="325357"/>
                    <a:pt x="176053" y="316558"/>
                    <a:pt x="165105" y="316558"/>
                  </a:cubicBezTo>
                  <a:close/>
                  <a:moveTo>
                    <a:pt x="501901" y="145037"/>
                  </a:moveTo>
                  <a:lnTo>
                    <a:pt x="501901" y="184674"/>
                  </a:lnTo>
                  <a:cubicBezTo>
                    <a:pt x="501901" y="206447"/>
                    <a:pt x="519702" y="224221"/>
                    <a:pt x="541597" y="224221"/>
                  </a:cubicBezTo>
                  <a:cubicBezTo>
                    <a:pt x="551388" y="224221"/>
                    <a:pt x="560733" y="220578"/>
                    <a:pt x="567943" y="214090"/>
                  </a:cubicBezTo>
                  <a:lnTo>
                    <a:pt x="567943" y="164856"/>
                  </a:lnTo>
                  <a:cubicBezTo>
                    <a:pt x="567943" y="153924"/>
                    <a:pt x="559131" y="145037"/>
                    <a:pt x="548184" y="145037"/>
                  </a:cubicBezTo>
                  <a:close/>
                  <a:moveTo>
                    <a:pt x="383079" y="145037"/>
                  </a:moveTo>
                  <a:lnTo>
                    <a:pt x="383079" y="184674"/>
                  </a:lnTo>
                  <a:cubicBezTo>
                    <a:pt x="383079" y="206447"/>
                    <a:pt x="400791" y="224221"/>
                    <a:pt x="422686" y="224221"/>
                  </a:cubicBezTo>
                  <a:cubicBezTo>
                    <a:pt x="444493" y="224221"/>
                    <a:pt x="462294" y="206447"/>
                    <a:pt x="462294" y="184674"/>
                  </a:cubicBezTo>
                  <a:lnTo>
                    <a:pt x="462294" y="145037"/>
                  </a:lnTo>
                  <a:close/>
                  <a:moveTo>
                    <a:pt x="264168" y="145037"/>
                  </a:moveTo>
                  <a:lnTo>
                    <a:pt x="264168" y="184674"/>
                  </a:lnTo>
                  <a:cubicBezTo>
                    <a:pt x="264168" y="206447"/>
                    <a:pt x="281969" y="224221"/>
                    <a:pt x="303775" y="224221"/>
                  </a:cubicBezTo>
                  <a:cubicBezTo>
                    <a:pt x="325671" y="224221"/>
                    <a:pt x="343472" y="206447"/>
                    <a:pt x="343472" y="184674"/>
                  </a:cubicBezTo>
                  <a:lnTo>
                    <a:pt x="343472" y="145037"/>
                  </a:lnTo>
                  <a:close/>
                  <a:moveTo>
                    <a:pt x="145257" y="145037"/>
                  </a:moveTo>
                  <a:lnTo>
                    <a:pt x="145257" y="184674"/>
                  </a:lnTo>
                  <a:cubicBezTo>
                    <a:pt x="145257" y="206447"/>
                    <a:pt x="163058" y="224221"/>
                    <a:pt x="184953" y="224221"/>
                  </a:cubicBezTo>
                  <a:cubicBezTo>
                    <a:pt x="206759" y="224221"/>
                    <a:pt x="224561" y="206447"/>
                    <a:pt x="224561" y="184674"/>
                  </a:cubicBezTo>
                  <a:lnTo>
                    <a:pt x="224561" y="145037"/>
                  </a:lnTo>
                  <a:close/>
                  <a:moveTo>
                    <a:pt x="59456" y="145037"/>
                  </a:moveTo>
                  <a:cubicBezTo>
                    <a:pt x="48508" y="145037"/>
                    <a:pt x="39608" y="153924"/>
                    <a:pt x="39608" y="164856"/>
                  </a:cubicBezTo>
                  <a:lnTo>
                    <a:pt x="39608" y="214090"/>
                  </a:lnTo>
                  <a:cubicBezTo>
                    <a:pt x="46817" y="220578"/>
                    <a:pt x="56163" y="224221"/>
                    <a:pt x="66042" y="224221"/>
                  </a:cubicBezTo>
                  <a:cubicBezTo>
                    <a:pt x="87937" y="224221"/>
                    <a:pt x="105650" y="206447"/>
                    <a:pt x="105650" y="184674"/>
                  </a:cubicBezTo>
                  <a:lnTo>
                    <a:pt x="105650" y="145037"/>
                  </a:lnTo>
                  <a:close/>
                  <a:moveTo>
                    <a:pt x="99063" y="0"/>
                  </a:moveTo>
                  <a:lnTo>
                    <a:pt x="508576" y="0"/>
                  </a:lnTo>
                  <a:cubicBezTo>
                    <a:pt x="541330" y="0"/>
                    <a:pt x="567943" y="26661"/>
                    <a:pt x="567943" y="59366"/>
                  </a:cubicBezTo>
                  <a:lnTo>
                    <a:pt x="567943" y="108956"/>
                  </a:lnTo>
                  <a:cubicBezTo>
                    <a:pt x="591084" y="117043"/>
                    <a:pt x="607639" y="139083"/>
                    <a:pt x="607639" y="164856"/>
                  </a:cubicBezTo>
                  <a:lnTo>
                    <a:pt x="607639" y="586904"/>
                  </a:lnTo>
                  <a:cubicBezTo>
                    <a:pt x="607639" y="597835"/>
                    <a:pt x="598739" y="606722"/>
                    <a:pt x="587791" y="606722"/>
                  </a:cubicBezTo>
                  <a:lnTo>
                    <a:pt x="19848" y="606722"/>
                  </a:lnTo>
                  <a:cubicBezTo>
                    <a:pt x="8901" y="606722"/>
                    <a:pt x="0" y="597835"/>
                    <a:pt x="0" y="586904"/>
                  </a:cubicBezTo>
                  <a:lnTo>
                    <a:pt x="0" y="164856"/>
                  </a:lnTo>
                  <a:cubicBezTo>
                    <a:pt x="0" y="139083"/>
                    <a:pt x="16555" y="117043"/>
                    <a:pt x="39608" y="108956"/>
                  </a:cubicBezTo>
                  <a:lnTo>
                    <a:pt x="39608" y="59366"/>
                  </a:lnTo>
                  <a:cubicBezTo>
                    <a:pt x="39608" y="26661"/>
                    <a:pt x="66309" y="0"/>
                    <a:pt x="990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ïṥ1íďè"/>
            <p:cNvSpPr/>
            <p:nvPr/>
          </p:nvSpPr>
          <p:spPr bwMode="auto">
            <a:xfrm>
              <a:off x="6781758" y="5391739"/>
              <a:ext cx="343334" cy="360052"/>
            </a:xfrm>
            <a:custGeom>
              <a:avLst/>
              <a:gdLst>
                <a:gd name="T0" fmla="*/ 6188 w 6214"/>
                <a:gd name="T1" fmla="*/ 2298 h 6526"/>
                <a:gd name="T2" fmla="*/ 3245 w 6214"/>
                <a:gd name="T3" fmla="*/ 48 h 6526"/>
                <a:gd name="T4" fmla="*/ 99 w 6214"/>
                <a:gd name="T5" fmla="*/ 2077 h 6526"/>
                <a:gd name="T6" fmla="*/ 209 w 6214"/>
                <a:gd name="T7" fmla="*/ 2428 h 6526"/>
                <a:gd name="T8" fmla="*/ 1022 w 6214"/>
                <a:gd name="T9" fmla="*/ 2577 h 6526"/>
                <a:gd name="T10" fmla="*/ 925 w 6214"/>
                <a:gd name="T11" fmla="*/ 3687 h 6526"/>
                <a:gd name="T12" fmla="*/ 630 w 6214"/>
                <a:gd name="T13" fmla="*/ 5529 h 6526"/>
                <a:gd name="T14" fmla="*/ 59 w 6214"/>
                <a:gd name="T15" fmla="*/ 5913 h 6526"/>
                <a:gd name="T16" fmla="*/ 443 w 6214"/>
                <a:gd name="T17" fmla="*/ 6526 h 6526"/>
                <a:gd name="T18" fmla="*/ 6155 w 6214"/>
                <a:gd name="T19" fmla="*/ 6141 h 6526"/>
                <a:gd name="T20" fmla="*/ 5770 w 6214"/>
                <a:gd name="T21" fmla="*/ 5529 h 6526"/>
                <a:gd name="T22" fmla="*/ 5397 w 6214"/>
                <a:gd name="T23" fmla="*/ 5346 h 6526"/>
                <a:gd name="T24" fmla="*/ 5300 w 6214"/>
                <a:gd name="T25" fmla="*/ 3441 h 6526"/>
                <a:gd name="T26" fmla="*/ 5266 w 6214"/>
                <a:gd name="T27" fmla="*/ 2432 h 6526"/>
                <a:gd name="T28" fmla="*/ 6004 w 6214"/>
                <a:gd name="T29" fmla="*/ 2433 h 6526"/>
                <a:gd name="T30" fmla="*/ 4351 w 6214"/>
                <a:gd name="T31" fmla="*/ 2577 h 6526"/>
                <a:gd name="T32" fmla="*/ 4319 w 6214"/>
                <a:gd name="T33" fmla="*/ 3481 h 6526"/>
                <a:gd name="T34" fmla="*/ 2020 w 6214"/>
                <a:gd name="T35" fmla="*/ 3508 h 6526"/>
                <a:gd name="T36" fmla="*/ 1971 w 6214"/>
                <a:gd name="T37" fmla="*/ 2577 h 6526"/>
                <a:gd name="T38" fmla="*/ 4385 w 6214"/>
                <a:gd name="T39" fmla="*/ 2431 h 6526"/>
                <a:gd name="T40" fmla="*/ 2848 w 6214"/>
                <a:gd name="T41" fmla="*/ 4193 h 6526"/>
                <a:gd name="T42" fmla="*/ 3106 w 6214"/>
                <a:gd name="T43" fmla="*/ 3903 h 6526"/>
                <a:gd name="T44" fmla="*/ 2791 w 6214"/>
                <a:gd name="T45" fmla="*/ 3178 h 6526"/>
                <a:gd name="T46" fmla="*/ 3106 w 6214"/>
                <a:gd name="T47" fmla="*/ 2880 h 6526"/>
                <a:gd name="T48" fmla="*/ 3221 w 6214"/>
                <a:gd name="T49" fmla="*/ 3045 h 6526"/>
                <a:gd name="T50" fmla="*/ 3429 w 6214"/>
                <a:gd name="T51" fmla="*/ 3432 h 6526"/>
                <a:gd name="T52" fmla="*/ 3221 w 6214"/>
                <a:gd name="T53" fmla="*/ 3743 h 6526"/>
                <a:gd name="T54" fmla="*/ 3675 w 6214"/>
                <a:gd name="T55" fmla="*/ 4184 h 6526"/>
                <a:gd name="T56" fmla="*/ 3221 w 6214"/>
                <a:gd name="T57" fmla="*/ 4658 h 6526"/>
                <a:gd name="T58" fmla="*/ 3106 w 6214"/>
                <a:gd name="T59" fmla="*/ 4824 h 6526"/>
                <a:gd name="T60" fmla="*/ 2642 w 6214"/>
                <a:gd name="T61" fmla="*/ 4193 h 6526"/>
                <a:gd name="T62" fmla="*/ 2068 w 6214"/>
                <a:gd name="T63" fmla="*/ 4417 h 6526"/>
                <a:gd name="T64" fmla="*/ 4254 w 6214"/>
                <a:gd name="T65" fmla="*/ 4469 h 6526"/>
                <a:gd name="T66" fmla="*/ 2068 w 6214"/>
                <a:gd name="T67" fmla="*/ 5338 h 6526"/>
                <a:gd name="T68" fmla="*/ 3220 w 6214"/>
                <a:gd name="T69" fmla="*/ 4499 h 6526"/>
                <a:gd name="T70" fmla="*/ 3416 w 6214"/>
                <a:gd name="T71" fmla="*/ 4026 h 6526"/>
                <a:gd name="T72" fmla="*/ 3220 w 6214"/>
                <a:gd name="T73" fmla="*/ 4499 h 6526"/>
                <a:gd name="T74" fmla="*/ 2944 w 6214"/>
                <a:gd name="T75" fmla="*/ 3640 h 6526"/>
                <a:gd name="T76" fmla="*/ 3106 w 6214"/>
                <a:gd name="T77" fmla="*/ 3205 h 6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14" h="6526">
                  <a:moveTo>
                    <a:pt x="6004" y="2433"/>
                  </a:moveTo>
                  <a:cubicBezTo>
                    <a:pt x="6088" y="2433"/>
                    <a:pt x="6163" y="2378"/>
                    <a:pt x="6188" y="2298"/>
                  </a:cubicBezTo>
                  <a:cubicBezTo>
                    <a:pt x="6214" y="2218"/>
                    <a:pt x="6184" y="2131"/>
                    <a:pt x="6116" y="2082"/>
                  </a:cubicBezTo>
                  <a:lnTo>
                    <a:pt x="3245" y="48"/>
                  </a:lnTo>
                  <a:cubicBezTo>
                    <a:pt x="3178" y="1"/>
                    <a:pt x="3090" y="0"/>
                    <a:pt x="3023" y="47"/>
                  </a:cubicBezTo>
                  <a:lnTo>
                    <a:pt x="99" y="2077"/>
                  </a:lnTo>
                  <a:cubicBezTo>
                    <a:pt x="30" y="2125"/>
                    <a:pt x="0" y="2212"/>
                    <a:pt x="25" y="2293"/>
                  </a:cubicBezTo>
                  <a:cubicBezTo>
                    <a:pt x="50" y="2373"/>
                    <a:pt x="125" y="2428"/>
                    <a:pt x="209" y="2428"/>
                  </a:cubicBezTo>
                  <a:lnTo>
                    <a:pt x="1057" y="2429"/>
                  </a:lnTo>
                  <a:cubicBezTo>
                    <a:pt x="1035" y="2474"/>
                    <a:pt x="1022" y="2524"/>
                    <a:pt x="1022" y="2577"/>
                  </a:cubicBezTo>
                  <a:lnTo>
                    <a:pt x="1022" y="3441"/>
                  </a:lnTo>
                  <a:cubicBezTo>
                    <a:pt x="962" y="3506"/>
                    <a:pt x="925" y="3592"/>
                    <a:pt x="925" y="3687"/>
                  </a:cubicBezTo>
                  <a:lnTo>
                    <a:pt x="925" y="5340"/>
                  </a:lnTo>
                  <a:cubicBezTo>
                    <a:pt x="798" y="5348"/>
                    <a:pt x="688" y="5422"/>
                    <a:pt x="630" y="5529"/>
                  </a:cubicBezTo>
                  <a:lnTo>
                    <a:pt x="443" y="5529"/>
                  </a:lnTo>
                  <a:cubicBezTo>
                    <a:pt x="231" y="5529"/>
                    <a:pt x="59" y="5701"/>
                    <a:pt x="59" y="5913"/>
                  </a:cubicBezTo>
                  <a:lnTo>
                    <a:pt x="59" y="6141"/>
                  </a:lnTo>
                  <a:cubicBezTo>
                    <a:pt x="59" y="6353"/>
                    <a:pt x="231" y="6526"/>
                    <a:pt x="443" y="6526"/>
                  </a:cubicBezTo>
                  <a:lnTo>
                    <a:pt x="5770" y="6526"/>
                  </a:lnTo>
                  <a:cubicBezTo>
                    <a:pt x="5982" y="6526"/>
                    <a:pt x="6155" y="6353"/>
                    <a:pt x="6155" y="6141"/>
                  </a:cubicBezTo>
                  <a:lnTo>
                    <a:pt x="6155" y="5913"/>
                  </a:lnTo>
                  <a:cubicBezTo>
                    <a:pt x="6155" y="5701"/>
                    <a:pt x="5982" y="5529"/>
                    <a:pt x="5770" y="5529"/>
                  </a:cubicBezTo>
                  <a:lnTo>
                    <a:pt x="5643" y="5529"/>
                  </a:lnTo>
                  <a:cubicBezTo>
                    <a:pt x="5593" y="5436"/>
                    <a:pt x="5503" y="5368"/>
                    <a:pt x="5397" y="5346"/>
                  </a:cubicBezTo>
                  <a:lnTo>
                    <a:pt x="5397" y="3687"/>
                  </a:lnTo>
                  <a:cubicBezTo>
                    <a:pt x="5397" y="3592"/>
                    <a:pt x="5360" y="3506"/>
                    <a:pt x="5300" y="3441"/>
                  </a:cubicBezTo>
                  <a:lnTo>
                    <a:pt x="5300" y="2577"/>
                  </a:lnTo>
                  <a:cubicBezTo>
                    <a:pt x="5300" y="2525"/>
                    <a:pt x="5288" y="2476"/>
                    <a:pt x="5266" y="2432"/>
                  </a:cubicBezTo>
                  <a:lnTo>
                    <a:pt x="6004" y="2433"/>
                  </a:lnTo>
                  <a:lnTo>
                    <a:pt x="6004" y="2433"/>
                  </a:lnTo>
                  <a:close/>
                  <a:moveTo>
                    <a:pt x="4385" y="2431"/>
                  </a:moveTo>
                  <a:cubicBezTo>
                    <a:pt x="4363" y="2476"/>
                    <a:pt x="4351" y="2525"/>
                    <a:pt x="4351" y="2577"/>
                  </a:cubicBezTo>
                  <a:lnTo>
                    <a:pt x="4351" y="3441"/>
                  </a:lnTo>
                  <a:cubicBezTo>
                    <a:pt x="4339" y="3454"/>
                    <a:pt x="4329" y="3467"/>
                    <a:pt x="4319" y="3481"/>
                  </a:cubicBezTo>
                  <a:cubicBezTo>
                    <a:pt x="4147" y="3016"/>
                    <a:pt x="3700" y="2683"/>
                    <a:pt x="3174" y="2683"/>
                  </a:cubicBezTo>
                  <a:cubicBezTo>
                    <a:pt x="2639" y="2683"/>
                    <a:pt x="2184" y="3028"/>
                    <a:pt x="2020" y="3508"/>
                  </a:cubicBezTo>
                  <a:cubicBezTo>
                    <a:pt x="2006" y="3484"/>
                    <a:pt x="1990" y="3461"/>
                    <a:pt x="1971" y="3441"/>
                  </a:cubicBezTo>
                  <a:lnTo>
                    <a:pt x="1971" y="2577"/>
                  </a:lnTo>
                  <a:cubicBezTo>
                    <a:pt x="1971" y="2524"/>
                    <a:pt x="1958" y="2474"/>
                    <a:pt x="1936" y="2430"/>
                  </a:cubicBezTo>
                  <a:lnTo>
                    <a:pt x="4385" y="2431"/>
                  </a:lnTo>
                  <a:close/>
                  <a:moveTo>
                    <a:pt x="2642" y="4193"/>
                  </a:moveTo>
                  <a:lnTo>
                    <a:pt x="2848" y="4193"/>
                  </a:lnTo>
                  <a:cubicBezTo>
                    <a:pt x="2864" y="4370"/>
                    <a:pt x="2950" y="4472"/>
                    <a:pt x="3106" y="4499"/>
                  </a:cubicBezTo>
                  <a:lnTo>
                    <a:pt x="3106" y="3903"/>
                  </a:lnTo>
                  <a:cubicBezTo>
                    <a:pt x="2819" y="3845"/>
                    <a:pt x="2675" y="3705"/>
                    <a:pt x="2675" y="3482"/>
                  </a:cubicBezTo>
                  <a:cubicBezTo>
                    <a:pt x="2675" y="3356"/>
                    <a:pt x="2714" y="3255"/>
                    <a:pt x="2791" y="3178"/>
                  </a:cubicBezTo>
                  <a:cubicBezTo>
                    <a:pt x="2869" y="3101"/>
                    <a:pt x="2974" y="3057"/>
                    <a:pt x="3106" y="3045"/>
                  </a:cubicBezTo>
                  <a:lnTo>
                    <a:pt x="3106" y="2880"/>
                  </a:lnTo>
                  <a:lnTo>
                    <a:pt x="3221" y="2880"/>
                  </a:lnTo>
                  <a:lnTo>
                    <a:pt x="3221" y="3045"/>
                  </a:lnTo>
                  <a:cubicBezTo>
                    <a:pt x="3473" y="3064"/>
                    <a:pt x="3612" y="3193"/>
                    <a:pt x="3637" y="3432"/>
                  </a:cubicBezTo>
                  <a:lnTo>
                    <a:pt x="3429" y="3432"/>
                  </a:lnTo>
                  <a:cubicBezTo>
                    <a:pt x="3418" y="3299"/>
                    <a:pt x="3348" y="3224"/>
                    <a:pt x="3221" y="3207"/>
                  </a:cubicBezTo>
                  <a:lnTo>
                    <a:pt x="3221" y="3743"/>
                  </a:lnTo>
                  <a:cubicBezTo>
                    <a:pt x="3397" y="3779"/>
                    <a:pt x="3516" y="3832"/>
                    <a:pt x="3580" y="3901"/>
                  </a:cubicBezTo>
                  <a:cubicBezTo>
                    <a:pt x="3643" y="3970"/>
                    <a:pt x="3675" y="4065"/>
                    <a:pt x="3675" y="4184"/>
                  </a:cubicBezTo>
                  <a:cubicBezTo>
                    <a:pt x="3675" y="4308"/>
                    <a:pt x="3634" y="4417"/>
                    <a:pt x="3554" y="4509"/>
                  </a:cubicBezTo>
                  <a:cubicBezTo>
                    <a:pt x="3474" y="4601"/>
                    <a:pt x="3363" y="4651"/>
                    <a:pt x="3221" y="4658"/>
                  </a:cubicBezTo>
                  <a:lnTo>
                    <a:pt x="3221" y="4824"/>
                  </a:lnTo>
                  <a:lnTo>
                    <a:pt x="3106" y="4824"/>
                  </a:lnTo>
                  <a:lnTo>
                    <a:pt x="3106" y="4660"/>
                  </a:lnTo>
                  <a:cubicBezTo>
                    <a:pt x="2816" y="4629"/>
                    <a:pt x="2661" y="4473"/>
                    <a:pt x="2642" y="4193"/>
                  </a:cubicBezTo>
                  <a:close/>
                  <a:moveTo>
                    <a:pt x="2068" y="5339"/>
                  </a:moveTo>
                  <a:lnTo>
                    <a:pt x="2068" y="4417"/>
                  </a:lnTo>
                  <a:cubicBezTo>
                    <a:pt x="2262" y="4834"/>
                    <a:pt x="2684" y="5123"/>
                    <a:pt x="3174" y="5123"/>
                  </a:cubicBezTo>
                  <a:cubicBezTo>
                    <a:pt x="3643" y="5123"/>
                    <a:pt x="4050" y="4858"/>
                    <a:pt x="4254" y="4469"/>
                  </a:cubicBezTo>
                  <a:lnTo>
                    <a:pt x="4254" y="5338"/>
                  </a:lnTo>
                  <a:lnTo>
                    <a:pt x="2068" y="5338"/>
                  </a:lnTo>
                  <a:lnTo>
                    <a:pt x="2068" y="5339"/>
                  </a:lnTo>
                  <a:close/>
                  <a:moveTo>
                    <a:pt x="3220" y="4499"/>
                  </a:moveTo>
                  <a:lnTo>
                    <a:pt x="3220" y="3928"/>
                  </a:lnTo>
                  <a:cubicBezTo>
                    <a:pt x="3318" y="3954"/>
                    <a:pt x="3383" y="3987"/>
                    <a:pt x="3416" y="4026"/>
                  </a:cubicBezTo>
                  <a:cubicBezTo>
                    <a:pt x="3450" y="4066"/>
                    <a:pt x="3467" y="4123"/>
                    <a:pt x="3467" y="4197"/>
                  </a:cubicBezTo>
                  <a:cubicBezTo>
                    <a:pt x="3467" y="4378"/>
                    <a:pt x="3385" y="4478"/>
                    <a:pt x="3220" y="4499"/>
                  </a:cubicBezTo>
                  <a:close/>
                  <a:moveTo>
                    <a:pt x="3106" y="3719"/>
                  </a:moveTo>
                  <a:cubicBezTo>
                    <a:pt x="3040" y="3702"/>
                    <a:pt x="2985" y="3676"/>
                    <a:pt x="2944" y="3640"/>
                  </a:cubicBezTo>
                  <a:cubicBezTo>
                    <a:pt x="2902" y="3603"/>
                    <a:pt x="2881" y="3545"/>
                    <a:pt x="2881" y="3466"/>
                  </a:cubicBezTo>
                  <a:cubicBezTo>
                    <a:pt x="2881" y="3318"/>
                    <a:pt x="2956" y="3231"/>
                    <a:pt x="3106" y="3205"/>
                  </a:cubicBezTo>
                  <a:lnTo>
                    <a:pt x="3106" y="37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669924" y="1371388"/>
            <a:ext cx="3471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从图形中我们可以更直观的看出特征的排序，即重要性</a:t>
            </a:r>
            <a:endParaRPr lang="zh-CN" altLang="en-US" sz="2000" dirty="0"/>
          </a:p>
        </p:txBody>
      </p:sp>
      <p:sp>
        <p:nvSpPr>
          <p:cNvPr id="55" name="文本框 54"/>
          <p:cNvSpPr txBox="1"/>
          <p:nvPr/>
        </p:nvSpPr>
        <p:spPr>
          <a:xfrm>
            <a:off x="666152" y="2834205"/>
            <a:ext cx="37804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通过这些特征，我们就可以提出相应的对策，来解决部分客户流失的问题</a:t>
            </a:r>
            <a:endParaRPr lang="zh-CN" altLang="en-US" sz="2000" dirty="0"/>
          </a:p>
        </p:txBody>
      </p:sp>
      <p:pic>
        <p:nvPicPr>
          <p:cNvPr id="56" name="图片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0169" y="1028700"/>
            <a:ext cx="5915506" cy="43304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4" grpId="0"/>
      <p:bldP spid="5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5385453" y="2524833"/>
            <a:ext cx="5419185" cy="895350"/>
          </a:xfrm>
        </p:spPr>
        <p:txBody>
          <a:bodyPr>
            <a:normAutofit/>
          </a:bodyPr>
          <a:lstStyle/>
          <a:p>
            <a:r>
              <a:rPr lang="zh-CN" altLang="en-US" sz="4000" dirty="0"/>
              <a:t>对策及建议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064911" y="1634924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/05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863840" y="3420183"/>
            <a:ext cx="36706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+mn-ea"/>
              </a:rPr>
              <a:t>——</a:t>
            </a:r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两个方面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îṥḷíḋê"/>
          <p:cNvSpPr/>
          <p:nvPr/>
        </p:nvSpPr>
        <p:spPr bwMode="auto">
          <a:xfrm>
            <a:off x="1304066" y="4442600"/>
            <a:ext cx="2443859" cy="244385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1" name="îślîḑe"/>
          <p:cNvSpPr/>
          <p:nvPr/>
        </p:nvSpPr>
        <p:spPr bwMode="auto">
          <a:xfrm>
            <a:off x="1747293" y="4885825"/>
            <a:ext cx="1557409" cy="1557409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bg1"/>
            </a:solidFill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2" name="ïṥḷîḍè"/>
          <p:cNvSpPr/>
          <p:nvPr/>
        </p:nvSpPr>
        <p:spPr bwMode="auto">
          <a:xfrm rot="8100000" flipH="1">
            <a:off x="3397720" y="4769137"/>
            <a:ext cx="1790789" cy="1790785"/>
          </a:xfrm>
          <a:custGeom>
            <a:avLst/>
            <a:gdLst/>
            <a:ahLst/>
            <a:cxnLst>
              <a:cxn ang="0">
                <a:pos x="158" y="73"/>
              </a:cxn>
              <a:cxn ang="0">
                <a:pos x="86" y="0"/>
              </a:cxn>
              <a:cxn ang="0">
                <a:pos x="0" y="87"/>
              </a:cxn>
              <a:cxn ang="0">
                <a:pos x="69" y="158"/>
              </a:cxn>
              <a:cxn ang="0">
                <a:pos x="158" y="73"/>
              </a:cxn>
            </a:cxnLst>
            <a:rect l="0" t="0" r="r" b="b"/>
            <a:pathLst>
              <a:path w="158" h="158">
                <a:moveTo>
                  <a:pt x="158" y="73"/>
                </a:moveTo>
                <a:cubicBezTo>
                  <a:pt x="86" y="0"/>
                  <a:pt x="86" y="0"/>
                  <a:pt x="86" y="0"/>
                </a:cubicBezTo>
                <a:cubicBezTo>
                  <a:pt x="85" y="51"/>
                  <a:pt x="50" y="86"/>
                  <a:pt x="0" y="87"/>
                </a:cubicBezTo>
                <a:cubicBezTo>
                  <a:pt x="69" y="158"/>
                  <a:pt x="69" y="158"/>
                  <a:pt x="69" y="158"/>
                </a:cubicBezTo>
                <a:cubicBezTo>
                  <a:pt x="71" y="107"/>
                  <a:pt x="107" y="73"/>
                  <a:pt x="158" y="73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3" name="îšļîďê"/>
          <p:cNvSpPr/>
          <p:nvPr/>
        </p:nvSpPr>
        <p:spPr bwMode="auto">
          <a:xfrm>
            <a:off x="4749598" y="4670357"/>
            <a:ext cx="1988346" cy="198834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4" name="îSḻíďè"/>
          <p:cNvSpPr/>
          <p:nvPr/>
        </p:nvSpPr>
        <p:spPr bwMode="auto">
          <a:xfrm rot="8100000" flipH="1">
            <a:off x="6453011" y="4936033"/>
            <a:ext cx="1457003" cy="1456999"/>
          </a:xfrm>
          <a:custGeom>
            <a:avLst/>
            <a:gdLst/>
            <a:ahLst/>
            <a:cxnLst>
              <a:cxn ang="0">
                <a:pos x="158" y="73"/>
              </a:cxn>
              <a:cxn ang="0">
                <a:pos x="86" y="0"/>
              </a:cxn>
              <a:cxn ang="0">
                <a:pos x="0" y="87"/>
              </a:cxn>
              <a:cxn ang="0">
                <a:pos x="69" y="158"/>
              </a:cxn>
              <a:cxn ang="0">
                <a:pos x="158" y="73"/>
              </a:cxn>
            </a:cxnLst>
            <a:rect l="0" t="0" r="r" b="b"/>
            <a:pathLst>
              <a:path w="158" h="158">
                <a:moveTo>
                  <a:pt x="158" y="73"/>
                </a:moveTo>
                <a:cubicBezTo>
                  <a:pt x="86" y="0"/>
                  <a:pt x="86" y="0"/>
                  <a:pt x="86" y="0"/>
                </a:cubicBezTo>
                <a:cubicBezTo>
                  <a:pt x="85" y="51"/>
                  <a:pt x="50" y="86"/>
                  <a:pt x="0" y="87"/>
                </a:cubicBezTo>
                <a:cubicBezTo>
                  <a:pt x="69" y="158"/>
                  <a:pt x="69" y="158"/>
                  <a:pt x="69" y="158"/>
                </a:cubicBezTo>
                <a:cubicBezTo>
                  <a:pt x="71" y="107"/>
                  <a:pt x="107" y="73"/>
                  <a:pt x="158" y="73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5" name="ïšḷíḓé"/>
          <p:cNvSpPr/>
          <p:nvPr/>
        </p:nvSpPr>
        <p:spPr bwMode="auto">
          <a:xfrm>
            <a:off x="7567556" y="4827267"/>
            <a:ext cx="1674530" cy="167453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6" name="îşḷíḋè"/>
          <p:cNvSpPr/>
          <p:nvPr/>
        </p:nvSpPr>
        <p:spPr bwMode="auto">
          <a:xfrm rot="8100000" flipH="1">
            <a:off x="9002116" y="5051009"/>
            <a:ext cx="1227047" cy="1227043"/>
          </a:xfrm>
          <a:custGeom>
            <a:avLst/>
            <a:gdLst/>
            <a:ahLst/>
            <a:cxnLst>
              <a:cxn ang="0">
                <a:pos x="158" y="73"/>
              </a:cxn>
              <a:cxn ang="0">
                <a:pos x="86" y="0"/>
              </a:cxn>
              <a:cxn ang="0">
                <a:pos x="0" y="87"/>
              </a:cxn>
              <a:cxn ang="0">
                <a:pos x="69" y="158"/>
              </a:cxn>
              <a:cxn ang="0">
                <a:pos x="158" y="73"/>
              </a:cxn>
            </a:cxnLst>
            <a:rect l="0" t="0" r="r" b="b"/>
            <a:pathLst>
              <a:path w="158" h="158">
                <a:moveTo>
                  <a:pt x="158" y="73"/>
                </a:moveTo>
                <a:cubicBezTo>
                  <a:pt x="86" y="0"/>
                  <a:pt x="86" y="0"/>
                  <a:pt x="86" y="0"/>
                </a:cubicBezTo>
                <a:cubicBezTo>
                  <a:pt x="85" y="51"/>
                  <a:pt x="50" y="86"/>
                  <a:pt x="0" y="87"/>
                </a:cubicBezTo>
                <a:cubicBezTo>
                  <a:pt x="69" y="158"/>
                  <a:pt x="69" y="158"/>
                  <a:pt x="69" y="158"/>
                </a:cubicBezTo>
                <a:cubicBezTo>
                  <a:pt x="71" y="107"/>
                  <a:pt x="107" y="73"/>
                  <a:pt x="158" y="73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7" name="îŝḻíďè"/>
          <p:cNvSpPr/>
          <p:nvPr/>
        </p:nvSpPr>
        <p:spPr bwMode="auto">
          <a:xfrm>
            <a:off x="9921938" y="4993969"/>
            <a:ext cx="1341121" cy="134112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8" name="íṧḷïďe"/>
          <p:cNvSpPr/>
          <p:nvPr/>
        </p:nvSpPr>
        <p:spPr bwMode="auto">
          <a:xfrm>
            <a:off x="7871251" y="5130963"/>
            <a:ext cx="1067135" cy="1067135"/>
          </a:xfrm>
          <a:prstGeom prst="ellipse">
            <a:avLst/>
          </a:prstGeom>
          <a:solidFill>
            <a:schemeClr val="accent3"/>
          </a:solidFill>
          <a:ln w="76200">
            <a:solidFill>
              <a:schemeClr val="bg1"/>
            </a:solidFill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9" name="îśḻiďè"/>
          <p:cNvSpPr/>
          <p:nvPr/>
        </p:nvSpPr>
        <p:spPr bwMode="auto">
          <a:xfrm>
            <a:off x="8238211" y="5401234"/>
            <a:ext cx="337331" cy="526565"/>
          </a:xfrm>
          <a:custGeom>
            <a:avLst/>
            <a:gdLst/>
            <a:ahLst/>
            <a:cxnLst>
              <a:cxn ang="0">
                <a:pos x="86" y="1"/>
              </a:cxn>
              <a:cxn ang="0">
                <a:pos x="83" y="0"/>
              </a:cxn>
              <a:cxn ang="0">
                <a:pos x="72" y="0"/>
              </a:cxn>
              <a:cxn ang="0">
                <a:pos x="68" y="1"/>
              </a:cxn>
              <a:cxn ang="0">
                <a:pos x="65" y="5"/>
              </a:cxn>
              <a:cxn ang="0">
                <a:pos x="2" y="128"/>
              </a:cxn>
              <a:cxn ang="0">
                <a:pos x="1" y="133"/>
              </a:cxn>
              <a:cxn ang="0">
                <a:pos x="4" y="134"/>
              </a:cxn>
              <a:cxn ang="0">
                <a:pos x="15" y="134"/>
              </a:cxn>
              <a:cxn ang="0">
                <a:pos x="18" y="133"/>
              </a:cxn>
              <a:cxn ang="0">
                <a:pos x="21" y="129"/>
              </a:cxn>
              <a:cxn ang="0">
                <a:pos x="84" y="6"/>
              </a:cxn>
              <a:cxn ang="0">
                <a:pos x="86" y="1"/>
              </a:cxn>
            </a:cxnLst>
            <a:rect l="0" t="0" r="r" b="b"/>
            <a:pathLst>
              <a:path w="86" h="134">
                <a:moveTo>
                  <a:pt x="86" y="1"/>
                </a:moveTo>
                <a:cubicBezTo>
                  <a:pt x="86" y="1"/>
                  <a:pt x="85" y="0"/>
                  <a:pt x="83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0" y="0"/>
                  <a:pt x="69" y="1"/>
                  <a:pt x="68" y="1"/>
                </a:cubicBezTo>
                <a:cubicBezTo>
                  <a:pt x="67" y="2"/>
                  <a:pt x="66" y="3"/>
                  <a:pt x="65" y="5"/>
                </a:cubicBezTo>
                <a:cubicBezTo>
                  <a:pt x="2" y="128"/>
                  <a:pt x="2" y="128"/>
                  <a:pt x="2" y="128"/>
                </a:cubicBezTo>
                <a:cubicBezTo>
                  <a:pt x="1" y="131"/>
                  <a:pt x="0" y="132"/>
                  <a:pt x="1" y="133"/>
                </a:cubicBezTo>
                <a:cubicBezTo>
                  <a:pt x="1" y="134"/>
                  <a:pt x="2" y="134"/>
                  <a:pt x="4" y="134"/>
                </a:cubicBezTo>
                <a:cubicBezTo>
                  <a:pt x="15" y="134"/>
                  <a:pt x="15" y="134"/>
                  <a:pt x="15" y="134"/>
                </a:cubicBezTo>
                <a:cubicBezTo>
                  <a:pt x="16" y="134"/>
                  <a:pt x="17" y="134"/>
                  <a:pt x="18" y="133"/>
                </a:cubicBezTo>
                <a:cubicBezTo>
                  <a:pt x="19" y="133"/>
                  <a:pt x="20" y="131"/>
                  <a:pt x="21" y="129"/>
                </a:cubicBezTo>
                <a:cubicBezTo>
                  <a:pt x="84" y="6"/>
                  <a:pt x="84" y="6"/>
                  <a:pt x="84" y="6"/>
                </a:cubicBezTo>
                <a:cubicBezTo>
                  <a:pt x="85" y="4"/>
                  <a:pt x="86" y="2"/>
                  <a:pt x="86" y="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0" name="ïŝḻíḓé"/>
          <p:cNvSpPr/>
          <p:nvPr/>
        </p:nvSpPr>
        <p:spPr bwMode="auto">
          <a:xfrm>
            <a:off x="2348245" y="5807481"/>
            <a:ext cx="78619" cy="115615"/>
          </a:xfrm>
          <a:custGeom>
            <a:avLst/>
            <a:gdLst/>
            <a:ahLst/>
            <a:cxnLst>
              <a:cxn ang="0">
                <a:pos x="18" y="7"/>
              </a:cxn>
              <a:cxn ang="0">
                <a:pos x="17" y="3"/>
              </a:cxn>
              <a:cxn ang="0">
                <a:pos x="15" y="1"/>
              </a:cxn>
              <a:cxn ang="0">
                <a:pos x="15" y="1"/>
              </a:cxn>
              <a:cxn ang="0">
                <a:pos x="13" y="0"/>
              </a:cxn>
              <a:cxn ang="0">
                <a:pos x="6" y="5"/>
              </a:cxn>
              <a:cxn ang="0">
                <a:pos x="6" y="5"/>
              </a:cxn>
              <a:cxn ang="0">
                <a:pos x="1" y="16"/>
              </a:cxn>
              <a:cxn ang="0">
                <a:pos x="0" y="20"/>
              </a:cxn>
              <a:cxn ang="0">
                <a:pos x="1" y="24"/>
              </a:cxn>
              <a:cxn ang="0">
                <a:pos x="3" y="26"/>
              </a:cxn>
              <a:cxn ang="0">
                <a:pos x="3" y="26"/>
              </a:cxn>
              <a:cxn ang="0">
                <a:pos x="5" y="26"/>
              </a:cxn>
              <a:cxn ang="0">
                <a:pos x="11" y="23"/>
              </a:cxn>
              <a:cxn ang="0">
                <a:pos x="17" y="11"/>
              </a:cxn>
              <a:cxn ang="0">
                <a:pos x="18" y="7"/>
              </a:cxn>
            </a:cxnLst>
            <a:rect l="0" t="0" r="r" b="b"/>
            <a:pathLst>
              <a:path w="18" h="27">
                <a:moveTo>
                  <a:pt x="18" y="7"/>
                </a:moveTo>
                <a:cubicBezTo>
                  <a:pt x="18" y="6"/>
                  <a:pt x="18" y="4"/>
                  <a:pt x="17" y="3"/>
                </a:cubicBezTo>
                <a:cubicBezTo>
                  <a:pt x="17" y="2"/>
                  <a:pt x="16" y="1"/>
                  <a:pt x="15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4" y="0"/>
                  <a:pt x="14" y="0"/>
                  <a:pt x="13" y="0"/>
                </a:cubicBezTo>
                <a:cubicBezTo>
                  <a:pt x="10" y="0"/>
                  <a:pt x="7" y="2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7"/>
                  <a:pt x="0" y="19"/>
                  <a:pt x="0" y="20"/>
                </a:cubicBezTo>
                <a:cubicBezTo>
                  <a:pt x="0" y="21"/>
                  <a:pt x="0" y="22"/>
                  <a:pt x="1" y="24"/>
                </a:cubicBezTo>
                <a:cubicBezTo>
                  <a:pt x="1" y="25"/>
                  <a:pt x="2" y="26"/>
                  <a:pt x="3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4" y="26"/>
                  <a:pt x="4" y="26"/>
                  <a:pt x="5" y="26"/>
                </a:cubicBezTo>
                <a:cubicBezTo>
                  <a:pt x="7" y="27"/>
                  <a:pt x="9" y="26"/>
                  <a:pt x="11" y="23"/>
                </a:cubicBezTo>
                <a:cubicBezTo>
                  <a:pt x="11" y="23"/>
                  <a:pt x="17" y="11"/>
                  <a:pt x="17" y="11"/>
                </a:cubicBezTo>
                <a:cubicBezTo>
                  <a:pt x="18" y="8"/>
                  <a:pt x="18" y="7"/>
                  <a:pt x="18" y="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1" name="îṩḻíḋé"/>
          <p:cNvSpPr/>
          <p:nvPr/>
        </p:nvSpPr>
        <p:spPr bwMode="auto">
          <a:xfrm>
            <a:off x="2033774" y="5437518"/>
            <a:ext cx="221980" cy="356091"/>
          </a:xfrm>
          <a:custGeom>
            <a:avLst/>
            <a:gdLst/>
            <a:ahLst/>
            <a:cxnLst>
              <a:cxn ang="0">
                <a:pos x="26" y="66"/>
              </a:cxn>
              <a:cxn ang="0">
                <a:pos x="50" y="13"/>
              </a:cxn>
              <a:cxn ang="0">
                <a:pos x="29" y="0"/>
              </a:cxn>
              <a:cxn ang="0">
                <a:pos x="1" y="65"/>
              </a:cxn>
              <a:cxn ang="0">
                <a:pos x="25" y="78"/>
              </a:cxn>
              <a:cxn ang="0">
                <a:pos x="36" y="73"/>
              </a:cxn>
              <a:cxn ang="0">
                <a:pos x="33" y="71"/>
              </a:cxn>
              <a:cxn ang="0">
                <a:pos x="26" y="66"/>
              </a:cxn>
            </a:cxnLst>
            <a:rect l="0" t="0" r="r" b="b"/>
            <a:pathLst>
              <a:path w="50" h="80">
                <a:moveTo>
                  <a:pt x="26" y="66"/>
                </a:moveTo>
                <a:cubicBezTo>
                  <a:pt x="29" y="27"/>
                  <a:pt x="50" y="13"/>
                  <a:pt x="50" y="13"/>
                </a:cubicBezTo>
                <a:cubicBezTo>
                  <a:pt x="29" y="0"/>
                  <a:pt x="29" y="0"/>
                  <a:pt x="29" y="0"/>
                </a:cubicBezTo>
                <a:cubicBezTo>
                  <a:pt x="0" y="23"/>
                  <a:pt x="1" y="65"/>
                  <a:pt x="1" y="65"/>
                </a:cubicBezTo>
                <a:cubicBezTo>
                  <a:pt x="25" y="78"/>
                  <a:pt x="25" y="78"/>
                  <a:pt x="25" y="78"/>
                </a:cubicBezTo>
                <a:cubicBezTo>
                  <a:pt x="29" y="80"/>
                  <a:pt x="36" y="73"/>
                  <a:pt x="36" y="73"/>
                </a:cubicBezTo>
                <a:cubicBezTo>
                  <a:pt x="33" y="71"/>
                  <a:pt x="33" y="71"/>
                  <a:pt x="33" y="71"/>
                </a:cubicBezTo>
                <a:cubicBezTo>
                  <a:pt x="26" y="79"/>
                  <a:pt x="26" y="71"/>
                  <a:pt x="26" y="6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2" name="îṥḷíďé"/>
          <p:cNvSpPr/>
          <p:nvPr/>
        </p:nvSpPr>
        <p:spPr bwMode="auto">
          <a:xfrm>
            <a:off x="2796830" y="5428269"/>
            <a:ext cx="231229" cy="351465"/>
          </a:xfrm>
          <a:custGeom>
            <a:avLst/>
            <a:gdLst/>
            <a:ahLst/>
            <a:cxnLst>
              <a:cxn ang="0">
                <a:pos x="21" y="0"/>
              </a:cxn>
              <a:cxn ang="0">
                <a:pos x="0" y="14"/>
              </a:cxn>
              <a:cxn ang="0">
                <a:pos x="24" y="64"/>
              </a:cxn>
              <a:cxn ang="0">
                <a:pos x="17" y="70"/>
              </a:cxn>
              <a:cxn ang="0">
                <a:pos x="14" y="72"/>
              </a:cxn>
              <a:cxn ang="0">
                <a:pos x="25" y="76"/>
              </a:cxn>
              <a:cxn ang="0">
                <a:pos x="50" y="63"/>
              </a:cxn>
              <a:cxn ang="0">
                <a:pos x="21" y="0"/>
              </a:cxn>
            </a:cxnLst>
            <a:rect l="0" t="0" r="r" b="b"/>
            <a:pathLst>
              <a:path w="52" h="79">
                <a:moveTo>
                  <a:pt x="21" y="0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21" y="26"/>
                  <a:pt x="24" y="64"/>
                </a:cubicBezTo>
                <a:cubicBezTo>
                  <a:pt x="23" y="69"/>
                  <a:pt x="23" y="78"/>
                  <a:pt x="17" y="70"/>
                </a:cubicBezTo>
                <a:cubicBezTo>
                  <a:pt x="14" y="72"/>
                  <a:pt x="14" y="72"/>
                  <a:pt x="14" y="72"/>
                </a:cubicBezTo>
                <a:cubicBezTo>
                  <a:pt x="14" y="72"/>
                  <a:pt x="20" y="79"/>
                  <a:pt x="25" y="76"/>
                </a:cubicBezTo>
                <a:cubicBezTo>
                  <a:pt x="50" y="63"/>
                  <a:pt x="50" y="63"/>
                  <a:pt x="50" y="63"/>
                </a:cubicBezTo>
                <a:cubicBezTo>
                  <a:pt x="50" y="63"/>
                  <a:pt x="52" y="23"/>
                  <a:pt x="21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3" name="iśľíḋé"/>
          <p:cNvSpPr/>
          <p:nvPr/>
        </p:nvSpPr>
        <p:spPr bwMode="auto">
          <a:xfrm>
            <a:off x="2306625" y="5493013"/>
            <a:ext cx="564198" cy="513325"/>
          </a:xfrm>
          <a:custGeom>
            <a:avLst/>
            <a:gdLst/>
            <a:ahLst/>
            <a:cxnLst>
              <a:cxn ang="0">
                <a:pos x="117" y="61"/>
              </a:cxn>
              <a:cxn ang="0">
                <a:pos x="118" y="58"/>
              </a:cxn>
              <a:cxn ang="0">
                <a:pos x="111" y="8"/>
              </a:cxn>
              <a:cxn ang="0">
                <a:pos x="58" y="0"/>
              </a:cxn>
              <a:cxn ang="0">
                <a:pos x="23" y="5"/>
              </a:cxn>
              <a:cxn ang="0">
                <a:pos x="17" y="8"/>
              </a:cxn>
              <a:cxn ang="0">
                <a:pos x="1" y="24"/>
              </a:cxn>
              <a:cxn ang="0">
                <a:pos x="24" y="28"/>
              </a:cxn>
              <a:cxn ang="0">
                <a:pos x="31" y="22"/>
              </a:cxn>
              <a:cxn ang="0">
                <a:pos x="51" y="23"/>
              </a:cxn>
              <a:cxn ang="0">
                <a:pos x="93" y="51"/>
              </a:cxn>
              <a:cxn ang="0">
                <a:pos x="116" y="69"/>
              </a:cxn>
              <a:cxn ang="0">
                <a:pos x="116" y="72"/>
              </a:cxn>
              <a:cxn ang="0">
                <a:pos x="113" y="76"/>
              </a:cxn>
              <a:cxn ang="0">
                <a:pos x="109" y="76"/>
              </a:cxn>
              <a:cxn ang="0">
                <a:pos x="103" y="72"/>
              </a:cxn>
              <a:cxn ang="0">
                <a:pos x="99" y="70"/>
              </a:cxn>
              <a:cxn ang="0">
                <a:pos x="73" y="59"/>
              </a:cxn>
              <a:cxn ang="0">
                <a:pos x="101" y="78"/>
              </a:cxn>
              <a:cxn ang="0">
                <a:pos x="103" y="83"/>
              </a:cxn>
              <a:cxn ang="0">
                <a:pos x="100" y="88"/>
              </a:cxn>
              <a:cxn ang="0">
                <a:pos x="96" y="88"/>
              </a:cxn>
              <a:cxn ang="0">
                <a:pos x="79" y="79"/>
              </a:cxn>
              <a:cxn ang="0">
                <a:pos x="71" y="74"/>
              </a:cxn>
              <a:cxn ang="0">
                <a:pos x="66" y="75"/>
              </a:cxn>
              <a:cxn ang="0">
                <a:pos x="69" y="80"/>
              </a:cxn>
              <a:cxn ang="0">
                <a:pos x="83" y="88"/>
              </a:cxn>
              <a:cxn ang="0">
                <a:pos x="86" y="92"/>
              </a:cxn>
              <a:cxn ang="0">
                <a:pos x="86" y="98"/>
              </a:cxn>
              <a:cxn ang="0">
                <a:pos x="82" y="100"/>
              </a:cxn>
              <a:cxn ang="0">
                <a:pos x="79" y="99"/>
              </a:cxn>
              <a:cxn ang="0">
                <a:pos x="71" y="95"/>
              </a:cxn>
              <a:cxn ang="0">
                <a:pos x="62" y="91"/>
              </a:cxn>
              <a:cxn ang="0">
                <a:pos x="59" y="96"/>
              </a:cxn>
              <a:cxn ang="0">
                <a:pos x="69" y="101"/>
              </a:cxn>
              <a:cxn ang="0">
                <a:pos x="71" y="106"/>
              </a:cxn>
              <a:cxn ang="0">
                <a:pos x="69" y="110"/>
              </a:cxn>
              <a:cxn ang="0">
                <a:pos x="67" y="110"/>
              </a:cxn>
              <a:cxn ang="0">
                <a:pos x="65" y="110"/>
              </a:cxn>
              <a:cxn ang="0">
                <a:pos x="51" y="110"/>
              </a:cxn>
              <a:cxn ang="0">
                <a:pos x="63" y="116"/>
              </a:cxn>
              <a:cxn ang="0">
                <a:pos x="63" y="116"/>
              </a:cxn>
              <a:cxn ang="0">
                <a:pos x="63" y="116"/>
              </a:cxn>
              <a:cxn ang="0">
                <a:pos x="69" y="117"/>
              </a:cxn>
              <a:cxn ang="0">
                <a:pos x="76" y="112"/>
              </a:cxn>
              <a:cxn ang="0">
                <a:pos x="77" y="106"/>
              </a:cxn>
              <a:cxn ang="0">
                <a:pos x="82" y="106"/>
              </a:cxn>
              <a:cxn ang="0">
                <a:pos x="82" y="106"/>
              </a:cxn>
              <a:cxn ang="0">
                <a:pos x="91" y="102"/>
              </a:cxn>
              <a:cxn ang="0">
                <a:pos x="93" y="94"/>
              </a:cxn>
              <a:cxn ang="0">
                <a:pos x="102" y="94"/>
              </a:cxn>
              <a:cxn ang="0">
                <a:pos x="110" y="83"/>
              </a:cxn>
              <a:cxn ang="0">
                <a:pos x="111" y="83"/>
              </a:cxn>
              <a:cxn ang="0">
                <a:pos x="117" y="81"/>
              </a:cxn>
              <a:cxn ang="0">
                <a:pos x="122" y="74"/>
              </a:cxn>
              <a:cxn ang="0">
                <a:pos x="121" y="65"/>
              </a:cxn>
            </a:cxnLst>
            <a:rect l="0" t="0" r="r" b="b"/>
            <a:pathLst>
              <a:path w="129" h="117">
                <a:moveTo>
                  <a:pt x="118" y="61"/>
                </a:moveTo>
                <a:cubicBezTo>
                  <a:pt x="117" y="61"/>
                  <a:pt x="117" y="61"/>
                  <a:pt x="117" y="61"/>
                </a:cubicBezTo>
                <a:cubicBezTo>
                  <a:pt x="114" y="59"/>
                  <a:pt x="114" y="59"/>
                  <a:pt x="114" y="59"/>
                </a:cubicBezTo>
                <a:cubicBezTo>
                  <a:pt x="116" y="58"/>
                  <a:pt x="118" y="58"/>
                  <a:pt x="118" y="58"/>
                </a:cubicBezTo>
                <a:cubicBezTo>
                  <a:pt x="124" y="55"/>
                  <a:pt x="129" y="52"/>
                  <a:pt x="129" y="52"/>
                </a:cubicBezTo>
                <a:cubicBezTo>
                  <a:pt x="129" y="25"/>
                  <a:pt x="111" y="8"/>
                  <a:pt x="111" y="8"/>
                </a:cubicBezTo>
                <a:cubicBezTo>
                  <a:pt x="111" y="8"/>
                  <a:pt x="104" y="13"/>
                  <a:pt x="98" y="14"/>
                </a:cubicBezTo>
                <a:cubicBezTo>
                  <a:pt x="92" y="14"/>
                  <a:pt x="59" y="0"/>
                  <a:pt x="58" y="0"/>
                </a:cubicBezTo>
                <a:cubicBezTo>
                  <a:pt x="58" y="0"/>
                  <a:pt x="53" y="1"/>
                  <a:pt x="52" y="1"/>
                </a:cubicBezTo>
                <a:cubicBezTo>
                  <a:pt x="51" y="1"/>
                  <a:pt x="27" y="5"/>
                  <a:pt x="23" y="5"/>
                </a:cubicBezTo>
                <a:cubicBezTo>
                  <a:pt x="21" y="5"/>
                  <a:pt x="20" y="5"/>
                  <a:pt x="20" y="6"/>
                </a:cubicBezTo>
                <a:cubicBezTo>
                  <a:pt x="19" y="6"/>
                  <a:pt x="18" y="6"/>
                  <a:pt x="17" y="8"/>
                </a:cubicBezTo>
                <a:cubicBezTo>
                  <a:pt x="15" y="9"/>
                  <a:pt x="14" y="11"/>
                  <a:pt x="12" y="13"/>
                </a:cubicBezTo>
                <a:cubicBezTo>
                  <a:pt x="9" y="16"/>
                  <a:pt x="5" y="21"/>
                  <a:pt x="1" y="24"/>
                </a:cubicBezTo>
                <a:cubicBezTo>
                  <a:pt x="1" y="24"/>
                  <a:pt x="0" y="25"/>
                  <a:pt x="0" y="26"/>
                </a:cubicBezTo>
                <a:cubicBezTo>
                  <a:pt x="2" y="30"/>
                  <a:pt x="12" y="38"/>
                  <a:pt x="24" y="28"/>
                </a:cubicBezTo>
                <a:cubicBezTo>
                  <a:pt x="28" y="25"/>
                  <a:pt x="30" y="22"/>
                  <a:pt x="31" y="22"/>
                </a:cubicBezTo>
                <a:cubicBezTo>
                  <a:pt x="31" y="22"/>
                  <a:pt x="31" y="22"/>
                  <a:pt x="31" y="22"/>
                </a:cubicBezTo>
                <a:cubicBezTo>
                  <a:pt x="31" y="21"/>
                  <a:pt x="32" y="21"/>
                  <a:pt x="32" y="21"/>
                </a:cubicBezTo>
                <a:cubicBezTo>
                  <a:pt x="51" y="23"/>
                  <a:pt x="51" y="23"/>
                  <a:pt x="51" y="23"/>
                </a:cubicBezTo>
                <a:cubicBezTo>
                  <a:pt x="70" y="36"/>
                  <a:pt x="70" y="36"/>
                  <a:pt x="70" y="36"/>
                </a:cubicBezTo>
                <a:cubicBezTo>
                  <a:pt x="93" y="51"/>
                  <a:pt x="93" y="51"/>
                  <a:pt x="93" y="51"/>
                </a:cubicBezTo>
                <a:cubicBezTo>
                  <a:pt x="114" y="66"/>
                  <a:pt x="114" y="66"/>
                  <a:pt x="114" y="66"/>
                </a:cubicBezTo>
                <a:cubicBezTo>
                  <a:pt x="115" y="67"/>
                  <a:pt x="115" y="68"/>
                  <a:pt x="116" y="69"/>
                </a:cubicBezTo>
                <a:cubicBezTo>
                  <a:pt x="116" y="69"/>
                  <a:pt x="116" y="70"/>
                  <a:pt x="116" y="71"/>
                </a:cubicBezTo>
                <a:cubicBezTo>
                  <a:pt x="116" y="71"/>
                  <a:pt x="116" y="72"/>
                  <a:pt x="116" y="72"/>
                </a:cubicBezTo>
                <a:cubicBezTo>
                  <a:pt x="116" y="73"/>
                  <a:pt x="116" y="74"/>
                  <a:pt x="115" y="74"/>
                </a:cubicBezTo>
                <a:cubicBezTo>
                  <a:pt x="115" y="75"/>
                  <a:pt x="114" y="75"/>
                  <a:pt x="113" y="76"/>
                </a:cubicBezTo>
                <a:cubicBezTo>
                  <a:pt x="113" y="76"/>
                  <a:pt x="112" y="76"/>
                  <a:pt x="111" y="76"/>
                </a:cubicBezTo>
                <a:cubicBezTo>
                  <a:pt x="111" y="76"/>
                  <a:pt x="110" y="76"/>
                  <a:pt x="109" y="76"/>
                </a:cubicBezTo>
                <a:cubicBezTo>
                  <a:pt x="103" y="72"/>
                  <a:pt x="103" y="72"/>
                  <a:pt x="103" y="72"/>
                </a:cubicBezTo>
                <a:cubicBezTo>
                  <a:pt x="103" y="72"/>
                  <a:pt x="103" y="72"/>
                  <a:pt x="103" y="72"/>
                </a:cubicBezTo>
                <a:cubicBezTo>
                  <a:pt x="99" y="70"/>
                  <a:pt x="99" y="70"/>
                  <a:pt x="99" y="70"/>
                </a:cubicBezTo>
                <a:cubicBezTo>
                  <a:pt x="99" y="70"/>
                  <a:pt x="99" y="70"/>
                  <a:pt x="99" y="70"/>
                </a:cubicBezTo>
                <a:cubicBezTo>
                  <a:pt x="77" y="58"/>
                  <a:pt x="77" y="58"/>
                  <a:pt x="77" y="58"/>
                </a:cubicBezTo>
                <a:cubicBezTo>
                  <a:pt x="76" y="57"/>
                  <a:pt x="74" y="58"/>
                  <a:pt x="73" y="59"/>
                </a:cubicBezTo>
                <a:cubicBezTo>
                  <a:pt x="72" y="61"/>
                  <a:pt x="73" y="63"/>
                  <a:pt x="74" y="64"/>
                </a:cubicBezTo>
                <a:cubicBezTo>
                  <a:pt x="101" y="78"/>
                  <a:pt x="101" y="78"/>
                  <a:pt x="101" y="78"/>
                </a:cubicBezTo>
                <a:cubicBezTo>
                  <a:pt x="101" y="78"/>
                  <a:pt x="102" y="79"/>
                  <a:pt x="102" y="80"/>
                </a:cubicBezTo>
                <a:cubicBezTo>
                  <a:pt x="103" y="81"/>
                  <a:pt x="103" y="82"/>
                  <a:pt x="103" y="83"/>
                </a:cubicBezTo>
                <a:cubicBezTo>
                  <a:pt x="103" y="84"/>
                  <a:pt x="103" y="85"/>
                  <a:pt x="102" y="87"/>
                </a:cubicBezTo>
                <a:cubicBezTo>
                  <a:pt x="102" y="87"/>
                  <a:pt x="101" y="88"/>
                  <a:pt x="100" y="88"/>
                </a:cubicBezTo>
                <a:cubicBezTo>
                  <a:pt x="99" y="88"/>
                  <a:pt x="99" y="88"/>
                  <a:pt x="98" y="88"/>
                </a:cubicBezTo>
                <a:cubicBezTo>
                  <a:pt x="98" y="88"/>
                  <a:pt x="97" y="88"/>
                  <a:pt x="96" y="88"/>
                </a:cubicBezTo>
                <a:cubicBezTo>
                  <a:pt x="96" y="88"/>
                  <a:pt x="94" y="87"/>
                  <a:pt x="92" y="86"/>
                </a:cubicBezTo>
                <a:cubicBezTo>
                  <a:pt x="89" y="84"/>
                  <a:pt x="83" y="81"/>
                  <a:pt x="79" y="79"/>
                </a:cubicBezTo>
                <a:cubicBezTo>
                  <a:pt x="77" y="77"/>
                  <a:pt x="74" y="76"/>
                  <a:pt x="73" y="75"/>
                </a:cubicBezTo>
                <a:cubicBezTo>
                  <a:pt x="72" y="75"/>
                  <a:pt x="71" y="75"/>
                  <a:pt x="71" y="74"/>
                </a:cubicBezTo>
                <a:cubicBezTo>
                  <a:pt x="70" y="74"/>
                  <a:pt x="70" y="74"/>
                  <a:pt x="70" y="74"/>
                </a:cubicBezTo>
                <a:cubicBezTo>
                  <a:pt x="68" y="73"/>
                  <a:pt x="67" y="73"/>
                  <a:pt x="66" y="75"/>
                </a:cubicBezTo>
                <a:cubicBezTo>
                  <a:pt x="65" y="77"/>
                  <a:pt x="65" y="79"/>
                  <a:pt x="67" y="79"/>
                </a:cubicBezTo>
                <a:cubicBezTo>
                  <a:pt x="67" y="80"/>
                  <a:pt x="68" y="80"/>
                  <a:pt x="69" y="80"/>
                </a:cubicBezTo>
                <a:cubicBezTo>
                  <a:pt x="71" y="82"/>
                  <a:pt x="77" y="85"/>
                  <a:pt x="83" y="88"/>
                </a:cubicBezTo>
                <a:cubicBezTo>
                  <a:pt x="83" y="88"/>
                  <a:pt x="83" y="88"/>
                  <a:pt x="83" y="88"/>
                </a:cubicBezTo>
                <a:cubicBezTo>
                  <a:pt x="83" y="88"/>
                  <a:pt x="84" y="89"/>
                  <a:pt x="84" y="89"/>
                </a:cubicBezTo>
                <a:cubicBezTo>
                  <a:pt x="85" y="90"/>
                  <a:pt x="86" y="91"/>
                  <a:pt x="86" y="92"/>
                </a:cubicBezTo>
                <a:cubicBezTo>
                  <a:pt x="87" y="93"/>
                  <a:pt x="87" y="94"/>
                  <a:pt x="87" y="95"/>
                </a:cubicBezTo>
                <a:cubicBezTo>
                  <a:pt x="87" y="96"/>
                  <a:pt x="87" y="97"/>
                  <a:pt x="86" y="98"/>
                </a:cubicBezTo>
                <a:cubicBezTo>
                  <a:pt x="86" y="99"/>
                  <a:pt x="85" y="99"/>
                  <a:pt x="84" y="100"/>
                </a:cubicBezTo>
                <a:cubicBezTo>
                  <a:pt x="83" y="100"/>
                  <a:pt x="82" y="100"/>
                  <a:pt x="82" y="100"/>
                </a:cubicBezTo>
                <a:cubicBezTo>
                  <a:pt x="82" y="100"/>
                  <a:pt x="82" y="100"/>
                  <a:pt x="82" y="100"/>
                </a:cubicBezTo>
                <a:cubicBezTo>
                  <a:pt x="81" y="100"/>
                  <a:pt x="80" y="100"/>
                  <a:pt x="79" y="99"/>
                </a:cubicBezTo>
                <a:cubicBezTo>
                  <a:pt x="72" y="96"/>
                  <a:pt x="72" y="96"/>
                  <a:pt x="72" y="96"/>
                </a:cubicBezTo>
                <a:cubicBezTo>
                  <a:pt x="72" y="96"/>
                  <a:pt x="71" y="95"/>
                  <a:pt x="71" y="95"/>
                </a:cubicBezTo>
                <a:cubicBezTo>
                  <a:pt x="71" y="95"/>
                  <a:pt x="70" y="95"/>
                  <a:pt x="70" y="95"/>
                </a:cubicBezTo>
                <a:cubicBezTo>
                  <a:pt x="62" y="91"/>
                  <a:pt x="62" y="91"/>
                  <a:pt x="62" y="91"/>
                </a:cubicBezTo>
                <a:cubicBezTo>
                  <a:pt x="61" y="90"/>
                  <a:pt x="59" y="91"/>
                  <a:pt x="58" y="92"/>
                </a:cubicBezTo>
                <a:cubicBezTo>
                  <a:pt x="57" y="94"/>
                  <a:pt x="58" y="96"/>
                  <a:pt x="59" y="96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70" y="102"/>
                  <a:pt x="70" y="103"/>
                  <a:pt x="71" y="104"/>
                </a:cubicBezTo>
                <a:cubicBezTo>
                  <a:pt x="71" y="104"/>
                  <a:pt x="71" y="105"/>
                  <a:pt x="71" y="106"/>
                </a:cubicBezTo>
                <a:cubicBezTo>
                  <a:pt x="71" y="107"/>
                  <a:pt x="71" y="108"/>
                  <a:pt x="70" y="109"/>
                </a:cubicBezTo>
                <a:cubicBezTo>
                  <a:pt x="70" y="109"/>
                  <a:pt x="70" y="110"/>
                  <a:pt x="69" y="110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67" y="110"/>
                  <a:pt x="67" y="110"/>
                  <a:pt x="67" y="110"/>
                </a:cubicBezTo>
                <a:cubicBezTo>
                  <a:pt x="67" y="110"/>
                  <a:pt x="66" y="110"/>
                  <a:pt x="65" y="110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4" y="105"/>
                  <a:pt x="52" y="108"/>
                  <a:pt x="51" y="110"/>
                </a:cubicBezTo>
                <a:cubicBezTo>
                  <a:pt x="51" y="110"/>
                  <a:pt x="51" y="110"/>
                  <a:pt x="51" y="110"/>
                </a:cubicBezTo>
                <a:cubicBezTo>
                  <a:pt x="63" y="116"/>
                  <a:pt x="63" y="116"/>
                  <a:pt x="63" y="116"/>
                </a:cubicBezTo>
                <a:cubicBezTo>
                  <a:pt x="63" y="116"/>
                  <a:pt x="63" y="116"/>
                  <a:pt x="63" y="116"/>
                </a:cubicBezTo>
                <a:cubicBezTo>
                  <a:pt x="63" y="116"/>
                  <a:pt x="63" y="116"/>
                  <a:pt x="63" y="116"/>
                </a:cubicBezTo>
                <a:cubicBezTo>
                  <a:pt x="63" y="116"/>
                  <a:pt x="63" y="116"/>
                  <a:pt x="63" y="116"/>
                </a:cubicBezTo>
                <a:cubicBezTo>
                  <a:pt x="63" y="116"/>
                  <a:pt x="63" y="116"/>
                  <a:pt x="63" y="116"/>
                </a:cubicBezTo>
                <a:cubicBezTo>
                  <a:pt x="64" y="116"/>
                  <a:pt x="66" y="117"/>
                  <a:pt x="67" y="117"/>
                </a:cubicBezTo>
                <a:cubicBezTo>
                  <a:pt x="68" y="117"/>
                  <a:pt x="68" y="117"/>
                  <a:pt x="69" y="117"/>
                </a:cubicBezTo>
                <a:cubicBezTo>
                  <a:pt x="70" y="116"/>
                  <a:pt x="71" y="116"/>
                  <a:pt x="72" y="115"/>
                </a:cubicBezTo>
                <a:cubicBezTo>
                  <a:pt x="73" y="115"/>
                  <a:pt x="75" y="114"/>
                  <a:pt x="76" y="112"/>
                </a:cubicBezTo>
                <a:cubicBezTo>
                  <a:pt x="77" y="110"/>
                  <a:pt x="77" y="108"/>
                  <a:pt x="77" y="106"/>
                </a:cubicBezTo>
                <a:cubicBezTo>
                  <a:pt x="77" y="106"/>
                  <a:pt x="77" y="106"/>
                  <a:pt x="77" y="106"/>
                </a:cubicBezTo>
                <a:cubicBezTo>
                  <a:pt x="79" y="106"/>
                  <a:pt x="80" y="106"/>
                  <a:pt x="82" y="106"/>
                </a:cubicBezTo>
                <a:cubicBezTo>
                  <a:pt x="82" y="106"/>
                  <a:pt x="82" y="106"/>
                  <a:pt x="82" y="106"/>
                </a:cubicBezTo>
                <a:cubicBezTo>
                  <a:pt x="82" y="106"/>
                  <a:pt x="82" y="106"/>
                  <a:pt x="82" y="106"/>
                </a:cubicBezTo>
                <a:cubicBezTo>
                  <a:pt x="82" y="106"/>
                  <a:pt x="82" y="106"/>
                  <a:pt x="82" y="106"/>
                </a:cubicBezTo>
                <a:cubicBezTo>
                  <a:pt x="82" y="106"/>
                  <a:pt x="84" y="106"/>
                  <a:pt x="86" y="106"/>
                </a:cubicBezTo>
                <a:cubicBezTo>
                  <a:pt x="88" y="105"/>
                  <a:pt x="90" y="104"/>
                  <a:pt x="91" y="102"/>
                </a:cubicBezTo>
                <a:cubicBezTo>
                  <a:pt x="93" y="99"/>
                  <a:pt x="94" y="97"/>
                  <a:pt x="94" y="95"/>
                </a:cubicBezTo>
                <a:cubicBezTo>
                  <a:pt x="94" y="94"/>
                  <a:pt x="94" y="94"/>
                  <a:pt x="93" y="94"/>
                </a:cubicBezTo>
                <a:cubicBezTo>
                  <a:pt x="95" y="95"/>
                  <a:pt x="97" y="95"/>
                  <a:pt x="98" y="95"/>
                </a:cubicBezTo>
                <a:cubicBezTo>
                  <a:pt x="99" y="95"/>
                  <a:pt x="101" y="95"/>
                  <a:pt x="102" y="94"/>
                </a:cubicBezTo>
                <a:cubicBezTo>
                  <a:pt x="104" y="94"/>
                  <a:pt x="106" y="92"/>
                  <a:pt x="107" y="90"/>
                </a:cubicBezTo>
                <a:cubicBezTo>
                  <a:pt x="109" y="88"/>
                  <a:pt x="110" y="86"/>
                  <a:pt x="110" y="83"/>
                </a:cubicBezTo>
                <a:cubicBezTo>
                  <a:pt x="110" y="83"/>
                  <a:pt x="109" y="83"/>
                  <a:pt x="109" y="82"/>
                </a:cubicBezTo>
                <a:cubicBezTo>
                  <a:pt x="110" y="82"/>
                  <a:pt x="111" y="83"/>
                  <a:pt x="111" y="83"/>
                </a:cubicBezTo>
                <a:cubicBezTo>
                  <a:pt x="111" y="83"/>
                  <a:pt x="111" y="83"/>
                  <a:pt x="111" y="83"/>
                </a:cubicBezTo>
                <a:cubicBezTo>
                  <a:pt x="113" y="83"/>
                  <a:pt x="115" y="82"/>
                  <a:pt x="117" y="81"/>
                </a:cubicBezTo>
                <a:cubicBezTo>
                  <a:pt x="118" y="80"/>
                  <a:pt x="119" y="79"/>
                  <a:pt x="120" y="78"/>
                </a:cubicBezTo>
                <a:cubicBezTo>
                  <a:pt x="121" y="77"/>
                  <a:pt x="122" y="75"/>
                  <a:pt x="122" y="74"/>
                </a:cubicBezTo>
                <a:cubicBezTo>
                  <a:pt x="122" y="73"/>
                  <a:pt x="122" y="72"/>
                  <a:pt x="122" y="71"/>
                </a:cubicBezTo>
                <a:cubicBezTo>
                  <a:pt x="122" y="69"/>
                  <a:pt x="122" y="67"/>
                  <a:pt x="121" y="65"/>
                </a:cubicBezTo>
                <a:cubicBezTo>
                  <a:pt x="120" y="64"/>
                  <a:pt x="119" y="63"/>
                  <a:pt x="118" y="6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4" name="íSḷîḍé"/>
          <p:cNvSpPr/>
          <p:nvPr/>
        </p:nvSpPr>
        <p:spPr bwMode="auto">
          <a:xfrm>
            <a:off x="10165172" y="5237198"/>
            <a:ext cx="854662" cy="854662"/>
          </a:xfrm>
          <a:prstGeom prst="ellipse">
            <a:avLst/>
          </a:prstGeom>
          <a:solidFill>
            <a:schemeClr val="accent4"/>
          </a:solidFill>
          <a:ln w="76200">
            <a:solidFill>
              <a:schemeClr val="bg1"/>
            </a:solidFill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5" name="isḻide"/>
          <p:cNvSpPr/>
          <p:nvPr/>
        </p:nvSpPr>
        <p:spPr bwMode="auto">
          <a:xfrm>
            <a:off x="10363414" y="5500146"/>
            <a:ext cx="458208" cy="308061"/>
          </a:xfrm>
          <a:custGeom>
            <a:avLst/>
            <a:gdLst/>
            <a:ahLst/>
            <a:cxnLst>
              <a:cxn ang="0">
                <a:pos x="183" y="2"/>
              </a:cxn>
              <a:cxn ang="0">
                <a:pos x="179" y="0"/>
              </a:cxn>
              <a:cxn ang="0">
                <a:pos x="153" y="0"/>
              </a:cxn>
              <a:cxn ang="0">
                <a:pos x="148" y="6"/>
              </a:cxn>
              <a:cxn ang="0">
                <a:pos x="153" y="12"/>
              </a:cxn>
              <a:cxn ang="0">
                <a:pos x="165" y="12"/>
              </a:cxn>
              <a:cxn ang="0">
                <a:pos x="121" y="56"/>
              </a:cxn>
              <a:cxn ang="0">
                <a:pos x="86" y="22"/>
              </a:cxn>
              <a:cxn ang="0">
                <a:pos x="0" y="108"/>
              </a:cxn>
              <a:cxn ang="0">
                <a:pos x="0" y="125"/>
              </a:cxn>
              <a:cxn ang="0">
                <a:pos x="86" y="38"/>
              </a:cxn>
              <a:cxn ang="0">
                <a:pos x="121" y="73"/>
              </a:cxn>
              <a:cxn ang="0">
                <a:pos x="173" y="20"/>
              </a:cxn>
              <a:cxn ang="0">
                <a:pos x="173" y="32"/>
              </a:cxn>
              <a:cxn ang="0">
                <a:pos x="179" y="38"/>
              </a:cxn>
              <a:cxn ang="0">
                <a:pos x="185" y="32"/>
              </a:cxn>
              <a:cxn ang="0">
                <a:pos x="185" y="6"/>
              </a:cxn>
              <a:cxn ang="0">
                <a:pos x="183" y="2"/>
              </a:cxn>
            </a:cxnLst>
            <a:rect l="0" t="0" r="r" b="b"/>
            <a:pathLst>
              <a:path w="185" h="125">
                <a:moveTo>
                  <a:pt x="183" y="2"/>
                </a:moveTo>
                <a:cubicBezTo>
                  <a:pt x="182" y="1"/>
                  <a:pt x="181" y="0"/>
                  <a:pt x="179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0" y="0"/>
                  <a:pt x="148" y="3"/>
                  <a:pt x="148" y="6"/>
                </a:cubicBezTo>
                <a:cubicBezTo>
                  <a:pt x="148" y="9"/>
                  <a:pt x="150" y="12"/>
                  <a:pt x="153" y="12"/>
                </a:cubicBezTo>
                <a:cubicBezTo>
                  <a:pt x="165" y="12"/>
                  <a:pt x="165" y="12"/>
                  <a:pt x="165" y="12"/>
                </a:cubicBezTo>
                <a:cubicBezTo>
                  <a:pt x="121" y="56"/>
                  <a:pt x="121" y="56"/>
                  <a:pt x="121" y="56"/>
                </a:cubicBezTo>
                <a:cubicBezTo>
                  <a:pt x="86" y="22"/>
                  <a:pt x="86" y="22"/>
                  <a:pt x="86" y="22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25"/>
                  <a:pt x="0" y="125"/>
                  <a:pt x="0" y="125"/>
                </a:cubicBezTo>
                <a:cubicBezTo>
                  <a:pt x="86" y="38"/>
                  <a:pt x="86" y="38"/>
                  <a:pt x="86" y="38"/>
                </a:cubicBezTo>
                <a:cubicBezTo>
                  <a:pt x="121" y="73"/>
                  <a:pt x="121" y="73"/>
                  <a:pt x="121" y="73"/>
                </a:cubicBezTo>
                <a:cubicBezTo>
                  <a:pt x="173" y="20"/>
                  <a:pt x="173" y="20"/>
                  <a:pt x="173" y="20"/>
                </a:cubicBezTo>
                <a:cubicBezTo>
                  <a:pt x="173" y="32"/>
                  <a:pt x="173" y="32"/>
                  <a:pt x="173" y="32"/>
                </a:cubicBezTo>
                <a:cubicBezTo>
                  <a:pt x="173" y="35"/>
                  <a:pt x="176" y="38"/>
                  <a:pt x="179" y="38"/>
                </a:cubicBezTo>
                <a:cubicBezTo>
                  <a:pt x="182" y="38"/>
                  <a:pt x="185" y="35"/>
                  <a:pt x="185" y="32"/>
                </a:cubicBezTo>
                <a:cubicBezTo>
                  <a:pt x="185" y="6"/>
                  <a:pt x="185" y="6"/>
                  <a:pt x="185" y="6"/>
                </a:cubicBezTo>
                <a:cubicBezTo>
                  <a:pt x="185" y="5"/>
                  <a:pt x="184" y="3"/>
                  <a:pt x="183" y="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6" name="íṥľíḍê"/>
          <p:cNvSpPr/>
          <p:nvPr/>
        </p:nvSpPr>
        <p:spPr bwMode="auto">
          <a:xfrm>
            <a:off x="5110209" y="5030969"/>
            <a:ext cx="1267122" cy="1267123"/>
          </a:xfrm>
          <a:prstGeom prst="ellipse">
            <a:avLst/>
          </a:prstGeom>
          <a:solidFill>
            <a:schemeClr val="accent2"/>
          </a:solidFill>
          <a:ln w="76200">
            <a:solidFill>
              <a:schemeClr val="bg1"/>
            </a:solidFill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7" name="íŝľiḋe"/>
          <p:cNvSpPr/>
          <p:nvPr/>
        </p:nvSpPr>
        <p:spPr bwMode="auto">
          <a:xfrm>
            <a:off x="5462694" y="5489274"/>
            <a:ext cx="160642" cy="324929"/>
          </a:xfrm>
          <a:custGeom>
            <a:avLst/>
            <a:gdLst/>
            <a:ahLst/>
            <a:cxnLst>
              <a:cxn ang="0">
                <a:pos x="32" y="94"/>
              </a:cxn>
              <a:cxn ang="0">
                <a:pos x="27" y="89"/>
              </a:cxn>
              <a:cxn ang="0">
                <a:pos x="27" y="48"/>
              </a:cxn>
              <a:cxn ang="0">
                <a:pos x="22" y="48"/>
              </a:cxn>
              <a:cxn ang="0">
                <a:pos x="22" y="89"/>
              </a:cxn>
              <a:cxn ang="0">
                <a:pos x="17" y="94"/>
              </a:cxn>
              <a:cxn ang="0">
                <a:pos x="12" y="89"/>
              </a:cxn>
              <a:cxn ang="0">
                <a:pos x="12" y="45"/>
              </a:cxn>
              <a:cxn ang="0">
                <a:pos x="12" y="42"/>
              </a:cxn>
              <a:cxn ang="0">
                <a:pos x="12" y="13"/>
              </a:cxn>
              <a:cxn ang="0">
                <a:pos x="11" y="13"/>
              </a:cxn>
              <a:cxn ang="0">
                <a:pos x="11" y="13"/>
              </a:cxn>
              <a:cxn ang="0">
                <a:pos x="7" y="28"/>
              </a:cxn>
              <a:cxn ang="0">
                <a:pos x="8" y="44"/>
              </a:cxn>
              <a:cxn ang="0">
                <a:pos x="7" y="47"/>
              </a:cxn>
              <a:cxn ang="0">
                <a:pos x="5" y="48"/>
              </a:cxn>
              <a:cxn ang="0">
                <a:pos x="5" y="48"/>
              </a:cxn>
              <a:cxn ang="0">
                <a:pos x="2" y="44"/>
              </a:cxn>
              <a:cxn ang="0">
                <a:pos x="1" y="44"/>
              </a:cxn>
              <a:cxn ang="0">
                <a:pos x="1" y="28"/>
              </a:cxn>
              <a:cxn ang="0">
                <a:pos x="7" y="4"/>
              </a:cxn>
              <a:cxn ang="0">
                <a:pos x="16" y="1"/>
              </a:cxn>
              <a:cxn ang="0">
                <a:pos x="17" y="0"/>
              </a:cxn>
              <a:cxn ang="0">
                <a:pos x="21" y="14"/>
              </a:cxn>
              <a:cxn ang="0">
                <a:pos x="23" y="17"/>
              </a:cxn>
              <a:cxn ang="0">
                <a:pos x="23" y="13"/>
              </a:cxn>
              <a:cxn ang="0">
                <a:pos x="24" y="5"/>
              </a:cxn>
              <a:cxn ang="0">
                <a:pos x="25" y="4"/>
              </a:cxn>
              <a:cxn ang="0">
                <a:pos x="24" y="2"/>
              </a:cxn>
              <a:cxn ang="0">
                <a:pos x="25" y="1"/>
              </a:cxn>
              <a:cxn ang="0">
                <a:pos x="25" y="1"/>
              </a:cxn>
              <a:cxn ang="0">
                <a:pos x="26" y="2"/>
              </a:cxn>
              <a:cxn ang="0">
                <a:pos x="25" y="4"/>
              </a:cxn>
              <a:cxn ang="0">
                <a:pos x="25" y="5"/>
              </a:cxn>
              <a:cxn ang="0">
                <a:pos x="27" y="13"/>
              </a:cxn>
              <a:cxn ang="0">
                <a:pos x="27" y="17"/>
              </a:cxn>
              <a:cxn ang="0">
                <a:pos x="29" y="14"/>
              </a:cxn>
              <a:cxn ang="0">
                <a:pos x="33" y="0"/>
              </a:cxn>
              <a:cxn ang="0">
                <a:pos x="34" y="1"/>
              </a:cxn>
              <a:cxn ang="0">
                <a:pos x="43" y="4"/>
              </a:cxn>
              <a:cxn ang="0">
                <a:pos x="47" y="13"/>
              </a:cxn>
              <a:cxn ang="0">
                <a:pos x="43" y="34"/>
              </a:cxn>
              <a:cxn ang="0">
                <a:pos x="43" y="48"/>
              </a:cxn>
              <a:cxn ang="0">
                <a:pos x="42" y="44"/>
              </a:cxn>
              <a:cxn ang="0">
                <a:pos x="42" y="44"/>
              </a:cxn>
              <a:cxn ang="0">
                <a:pos x="42" y="28"/>
              </a:cxn>
              <a:cxn ang="0">
                <a:pos x="40" y="13"/>
              </a:cxn>
              <a:cxn ang="0">
                <a:pos x="38" y="14"/>
              </a:cxn>
              <a:cxn ang="0">
                <a:pos x="38" y="42"/>
              </a:cxn>
              <a:cxn ang="0">
                <a:pos x="37" y="44"/>
              </a:cxn>
              <a:cxn ang="0">
                <a:pos x="37" y="89"/>
              </a:cxn>
              <a:cxn ang="0">
                <a:pos x="32" y="94"/>
              </a:cxn>
            </a:cxnLst>
            <a:rect l="0" t="0" r="r" b="b"/>
            <a:pathLst>
              <a:path w="47" h="94">
                <a:moveTo>
                  <a:pt x="32" y="94"/>
                </a:moveTo>
                <a:cubicBezTo>
                  <a:pt x="30" y="94"/>
                  <a:pt x="27" y="92"/>
                  <a:pt x="27" y="89"/>
                </a:cubicBezTo>
                <a:cubicBezTo>
                  <a:pt x="27" y="48"/>
                  <a:pt x="27" y="48"/>
                  <a:pt x="27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22" y="89"/>
                  <a:pt x="22" y="89"/>
                  <a:pt x="22" y="89"/>
                </a:cubicBezTo>
                <a:cubicBezTo>
                  <a:pt x="22" y="92"/>
                  <a:pt x="20" y="94"/>
                  <a:pt x="17" y="94"/>
                </a:cubicBezTo>
                <a:cubicBezTo>
                  <a:pt x="15" y="94"/>
                  <a:pt x="12" y="92"/>
                  <a:pt x="12" y="89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4"/>
                  <a:pt x="12" y="43"/>
                  <a:pt x="12" y="42"/>
                </a:cubicBezTo>
                <a:cubicBezTo>
                  <a:pt x="12" y="13"/>
                  <a:pt x="12" y="13"/>
                  <a:pt x="12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9" y="13"/>
                  <a:pt x="7" y="26"/>
                  <a:pt x="7" y="28"/>
                </a:cubicBezTo>
                <a:cubicBezTo>
                  <a:pt x="7" y="36"/>
                  <a:pt x="8" y="44"/>
                  <a:pt x="8" y="44"/>
                </a:cubicBezTo>
                <a:cubicBezTo>
                  <a:pt x="8" y="46"/>
                  <a:pt x="8" y="46"/>
                  <a:pt x="7" y="47"/>
                </a:cubicBezTo>
                <a:cubicBezTo>
                  <a:pt x="7" y="48"/>
                  <a:pt x="6" y="48"/>
                  <a:pt x="5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2" y="48"/>
                  <a:pt x="2" y="47"/>
                  <a:pt x="2" y="44"/>
                </a:cubicBezTo>
                <a:cubicBezTo>
                  <a:pt x="1" y="44"/>
                  <a:pt x="1" y="44"/>
                  <a:pt x="1" y="44"/>
                </a:cubicBezTo>
                <a:cubicBezTo>
                  <a:pt x="1" y="44"/>
                  <a:pt x="0" y="33"/>
                  <a:pt x="1" y="28"/>
                </a:cubicBezTo>
                <a:cubicBezTo>
                  <a:pt x="2" y="9"/>
                  <a:pt x="6" y="5"/>
                  <a:pt x="7" y="4"/>
                </a:cubicBezTo>
                <a:cubicBezTo>
                  <a:pt x="8" y="3"/>
                  <a:pt x="11" y="2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7" y="3"/>
                  <a:pt x="18" y="8"/>
                  <a:pt x="21" y="14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24" y="9"/>
                  <a:pt x="24" y="5"/>
                  <a:pt x="24" y="5"/>
                </a:cubicBezTo>
                <a:cubicBezTo>
                  <a:pt x="25" y="4"/>
                  <a:pt x="25" y="4"/>
                  <a:pt x="25" y="4"/>
                </a:cubicBezTo>
                <a:cubicBezTo>
                  <a:pt x="24" y="2"/>
                  <a:pt x="24" y="2"/>
                  <a:pt x="24" y="2"/>
                </a:cubicBezTo>
                <a:cubicBezTo>
                  <a:pt x="25" y="1"/>
                  <a:pt x="25" y="1"/>
                  <a:pt x="25" y="1"/>
                </a:cubicBezTo>
                <a:cubicBezTo>
                  <a:pt x="25" y="1"/>
                  <a:pt x="25" y="1"/>
                  <a:pt x="25" y="1"/>
                </a:cubicBezTo>
                <a:cubicBezTo>
                  <a:pt x="26" y="2"/>
                  <a:pt x="26" y="2"/>
                  <a:pt x="26" y="2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5"/>
                  <a:pt x="26" y="9"/>
                  <a:pt x="27" y="13"/>
                </a:cubicBezTo>
                <a:cubicBezTo>
                  <a:pt x="27" y="17"/>
                  <a:pt x="27" y="17"/>
                  <a:pt x="27" y="17"/>
                </a:cubicBezTo>
                <a:cubicBezTo>
                  <a:pt x="29" y="14"/>
                  <a:pt x="29" y="14"/>
                  <a:pt x="29" y="14"/>
                </a:cubicBezTo>
                <a:cubicBezTo>
                  <a:pt x="31" y="8"/>
                  <a:pt x="32" y="3"/>
                  <a:pt x="33" y="0"/>
                </a:cubicBezTo>
                <a:cubicBezTo>
                  <a:pt x="33" y="0"/>
                  <a:pt x="34" y="0"/>
                  <a:pt x="34" y="1"/>
                </a:cubicBezTo>
                <a:cubicBezTo>
                  <a:pt x="38" y="2"/>
                  <a:pt x="41" y="3"/>
                  <a:pt x="43" y="4"/>
                </a:cubicBezTo>
                <a:cubicBezTo>
                  <a:pt x="43" y="4"/>
                  <a:pt x="45" y="7"/>
                  <a:pt x="47" y="13"/>
                </a:cubicBezTo>
                <a:cubicBezTo>
                  <a:pt x="45" y="19"/>
                  <a:pt x="44" y="26"/>
                  <a:pt x="43" y="34"/>
                </a:cubicBezTo>
                <a:cubicBezTo>
                  <a:pt x="43" y="37"/>
                  <a:pt x="43" y="42"/>
                  <a:pt x="43" y="48"/>
                </a:cubicBezTo>
                <a:cubicBezTo>
                  <a:pt x="42" y="47"/>
                  <a:pt x="42" y="45"/>
                  <a:pt x="42" y="44"/>
                </a:cubicBezTo>
                <a:cubicBezTo>
                  <a:pt x="42" y="44"/>
                  <a:pt x="42" y="44"/>
                  <a:pt x="42" y="44"/>
                </a:cubicBezTo>
                <a:cubicBezTo>
                  <a:pt x="42" y="44"/>
                  <a:pt x="43" y="36"/>
                  <a:pt x="42" y="28"/>
                </a:cubicBezTo>
                <a:cubicBezTo>
                  <a:pt x="42" y="26"/>
                  <a:pt x="41" y="16"/>
                  <a:pt x="40" y="13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42"/>
                  <a:pt x="38" y="42"/>
                  <a:pt x="38" y="42"/>
                </a:cubicBezTo>
                <a:cubicBezTo>
                  <a:pt x="38" y="43"/>
                  <a:pt x="38" y="44"/>
                  <a:pt x="37" y="44"/>
                </a:cubicBezTo>
                <a:cubicBezTo>
                  <a:pt x="37" y="89"/>
                  <a:pt x="37" y="89"/>
                  <a:pt x="37" y="89"/>
                </a:cubicBezTo>
                <a:cubicBezTo>
                  <a:pt x="37" y="92"/>
                  <a:pt x="35" y="94"/>
                  <a:pt x="32" y="9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8" name="ïṣḻíde"/>
          <p:cNvSpPr/>
          <p:nvPr/>
        </p:nvSpPr>
        <p:spPr bwMode="auto">
          <a:xfrm>
            <a:off x="5860646" y="5489274"/>
            <a:ext cx="160642" cy="324929"/>
          </a:xfrm>
          <a:custGeom>
            <a:avLst/>
            <a:gdLst/>
            <a:ahLst/>
            <a:cxnLst>
              <a:cxn ang="0">
                <a:pos x="29" y="94"/>
              </a:cxn>
              <a:cxn ang="0">
                <a:pos x="24" y="89"/>
              </a:cxn>
              <a:cxn ang="0">
                <a:pos x="24" y="48"/>
              </a:cxn>
              <a:cxn ang="0">
                <a:pos x="19" y="48"/>
              </a:cxn>
              <a:cxn ang="0">
                <a:pos x="19" y="89"/>
              </a:cxn>
              <a:cxn ang="0">
                <a:pos x="14" y="94"/>
              </a:cxn>
              <a:cxn ang="0">
                <a:pos x="9" y="89"/>
              </a:cxn>
              <a:cxn ang="0">
                <a:pos x="9" y="45"/>
              </a:cxn>
              <a:cxn ang="0">
                <a:pos x="9" y="42"/>
              </a:cxn>
              <a:cxn ang="0">
                <a:pos x="9" y="12"/>
              </a:cxn>
              <a:cxn ang="0">
                <a:pos x="7" y="13"/>
              </a:cxn>
              <a:cxn ang="0">
                <a:pos x="7" y="13"/>
              </a:cxn>
              <a:cxn ang="0">
                <a:pos x="4" y="28"/>
              </a:cxn>
              <a:cxn ang="0">
                <a:pos x="5" y="44"/>
              </a:cxn>
              <a:cxn ang="0">
                <a:pos x="3" y="48"/>
              </a:cxn>
              <a:cxn ang="0">
                <a:pos x="3" y="34"/>
              </a:cxn>
              <a:cxn ang="0">
                <a:pos x="0" y="13"/>
              </a:cxn>
              <a:cxn ang="0">
                <a:pos x="4" y="4"/>
              </a:cxn>
              <a:cxn ang="0">
                <a:pos x="12" y="1"/>
              </a:cxn>
              <a:cxn ang="0">
                <a:pos x="14" y="0"/>
              </a:cxn>
              <a:cxn ang="0">
                <a:pos x="18" y="14"/>
              </a:cxn>
              <a:cxn ang="0">
                <a:pos x="19" y="17"/>
              </a:cxn>
              <a:cxn ang="0">
                <a:pos x="20" y="13"/>
              </a:cxn>
              <a:cxn ang="0">
                <a:pos x="21" y="5"/>
              </a:cxn>
              <a:cxn ang="0">
                <a:pos x="21" y="4"/>
              </a:cxn>
              <a:cxn ang="0">
                <a:pos x="20" y="2"/>
              </a:cxn>
              <a:cxn ang="0">
                <a:pos x="21" y="1"/>
              </a:cxn>
              <a:cxn ang="0">
                <a:pos x="22" y="1"/>
              </a:cxn>
              <a:cxn ang="0">
                <a:pos x="23" y="2"/>
              </a:cxn>
              <a:cxn ang="0">
                <a:pos x="22" y="4"/>
              </a:cxn>
              <a:cxn ang="0">
                <a:pos x="22" y="5"/>
              </a:cxn>
              <a:cxn ang="0">
                <a:pos x="23" y="13"/>
              </a:cxn>
              <a:cxn ang="0">
                <a:pos x="24" y="17"/>
              </a:cxn>
              <a:cxn ang="0">
                <a:pos x="25" y="14"/>
              </a:cxn>
              <a:cxn ang="0">
                <a:pos x="29" y="0"/>
              </a:cxn>
              <a:cxn ang="0">
                <a:pos x="31" y="1"/>
              </a:cxn>
              <a:cxn ang="0">
                <a:pos x="40" y="4"/>
              </a:cxn>
              <a:cxn ang="0">
                <a:pos x="46" y="28"/>
              </a:cxn>
              <a:cxn ang="0">
                <a:pos x="45" y="44"/>
              </a:cxn>
              <a:cxn ang="0">
                <a:pos x="45" y="44"/>
              </a:cxn>
              <a:cxn ang="0">
                <a:pos x="42" y="48"/>
              </a:cxn>
              <a:cxn ang="0">
                <a:pos x="42" y="48"/>
              </a:cxn>
              <a:cxn ang="0">
                <a:pos x="38" y="44"/>
              </a:cxn>
              <a:cxn ang="0">
                <a:pos x="38" y="44"/>
              </a:cxn>
              <a:cxn ang="0">
                <a:pos x="39" y="28"/>
              </a:cxn>
              <a:cxn ang="0">
                <a:pos x="36" y="13"/>
              </a:cxn>
              <a:cxn ang="0">
                <a:pos x="34" y="12"/>
              </a:cxn>
              <a:cxn ang="0">
                <a:pos x="34" y="42"/>
              </a:cxn>
              <a:cxn ang="0">
                <a:pos x="34" y="44"/>
              </a:cxn>
              <a:cxn ang="0">
                <a:pos x="34" y="89"/>
              </a:cxn>
              <a:cxn ang="0">
                <a:pos x="29" y="94"/>
              </a:cxn>
            </a:cxnLst>
            <a:rect l="0" t="0" r="r" b="b"/>
            <a:pathLst>
              <a:path w="46" h="94">
                <a:moveTo>
                  <a:pt x="29" y="94"/>
                </a:moveTo>
                <a:cubicBezTo>
                  <a:pt x="26" y="94"/>
                  <a:pt x="24" y="92"/>
                  <a:pt x="24" y="89"/>
                </a:cubicBezTo>
                <a:cubicBezTo>
                  <a:pt x="24" y="48"/>
                  <a:pt x="24" y="48"/>
                  <a:pt x="24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19" y="89"/>
                  <a:pt x="19" y="89"/>
                  <a:pt x="19" y="89"/>
                </a:cubicBezTo>
                <a:cubicBezTo>
                  <a:pt x="19" y="92"/>
                  <a:pt x="17" y="94"/>
                  <a:pt x="14" y="94"/>
                </a:cubicBezTo>
                <a:cubicBezTo>
                  <a:pt x="11" y="94"/>
                  <a:pt x="9" y="92"/>
                  <a:pt x="9" y="89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4"/>
                  <a:pt x="9" y="43"/>
                  <a:pt x="9" y="42"/>
                </a:cubicBezTo>
                <a:cubicBezTo>
                  <a:pt x="9" y="12"/>
                  <a:pt x="9" y="12"/>
                  <a:pt x="9" y="12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5" y="14"/>
                  <a:pt x="4" y="26"/>
                  <a:pt x="4" y="28"/>
                </a:cubicBezTo>
                <a:cubicBezTo>
                  <a:pt x="4" y="36"/>
                  <a:pt x="5" y="44"/>
                  <a:pt x="5" y="44"/>
                </a:cubicBezTo>
                <a:cubicBezTo>
                  <a:pt x="5" y="45"/>
                  <a:pt x="4" y="47"/>
                  <a:pt x="3" y="48"/>
                </a:cubicBezTo>
                <a:cubicBezTo>
                  <a:pt x="3" y="43"/>
                  <a:pt x="4" y="38"/>
                  <a:pt x="3" y="34"/>
                </a:cubicBezTo>
                <a:cubicBezTo>
                  <a:pt x="3" y="26"/>
                  <a:pt x="1" y="18"/>
                  <a:pt x="0" y="13"/>
                </a:cubicBezTo>
                <a:cubicBezTo>
                  <a:pt x="1" y="7"/>
                  <a:pt x="3" y="4"/>
                  <a:pt x="4" y="4"/>
                </a:cubicBezTo>
                <a:cubicBezTo>
                  <a:pt x="6" y="3"/>
                  <a:pt x="9" y="2"/>
                  <a:pt x="12" y="1"/>
                </a:cubicBezTo>
                <a:cubicBezTo>
                  <a:pt x="13" y="0"/>
                  <a:pt x="13" y="0"/>
                  <a:pt x="14" y="0"/>
                </a:cubicBezTo>
                <a:cubicBezTo>
                  <a:pt x="14" y="3"/>
                  <a:pt x="15" y="8"/>
                  <a:pt x="18" y="14"/>
                </a:cubicBezTo>
                <a:cubicBezTo>
                  <a:pt x="19" y="17"/>
                  <a:pt x="19" y="17"/>
                  <a:pt x="19" y="17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9"/>
                  <a:pt x="21" y="5"/>
                  <a:pt x="21" y="5"/>
                </a:cubicBezTo>
                <a:cubicBezTo>
                  <a:pt x="21" y="4"/>
                  <a:pt x="21" y="4"/>
                  <a:pt x="21" y="4"/>
                </a:cubicBezTo>
                <a:cubicBezTo>
                  <a:pt x="20" y="2"/>
                  <a:pt x="20" y="2"/>
                  <a:pt x="20" y="2"/>
                </a:cubicBezTo>
                <a:cubicBezTo>
                  <a:pt x="21" y="1"/>
                  <a:pt x="21" y="1"/>
                  <a:pt x="21" y="1"/>
                </a:cubicBezTo>
                <a:cubicBezTo>
                  <a:pt x="22" y="1"/>
                  <a:pt x="22" y="1"/>
                  <a:pt x="22" y="1"/>
                </a:cubicBezTo>
                <a:cubicBezTo>
                  <a:pt x="23" y="2"/>
                  <a:pt x="23" y="2"/>
                  <a:pt x="23" y="2"/>
                </a:cubicBezTo>
                <a:cubicBezTo>
                  <a:pt x="22" y="4"/>
                  <a:pt x="22" y="4"/>
                  <a:pt x="22" y="4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5"/>
                  <a:pt x="23" y="9"/>
                  <a:pt x="23" y="13"/>
                </a:cubicBezTo>
                <a:cubicBezTo>
                  <a:pt x="24" y="17"/>
                  <a:pt x="24" y="17"/>
                  <a:pt x="24" y="17"/>
                </a:cubicBezTo>
                <a:cubicBezTo>
                  <a:pt x="25" y="14"/>
                  <a:pt x="25" y="14"/>
                  <a:pt x="25" y="14"/>
                </a:cubicBezTo>
                <a:cubicBezTo>
                  <a:pt x="28" y="8"/>
                  <a:pt x="29" y="3"/>
                  <a:pt x="29" y="0"/>
                </a:cubicBezTo>
                <a:cubicBezTo>
                  <a:pt x="30" y="0"/>
                  <a:pt x="30" y="0"/>
                  <a:pt x="31" y="1"/>
                </a:cubicBezTo>
                <a:cubicBezTo>
                  <a:pt x="34" y="2"/>
                  <a:pt x="38" y="3"/>
                  <a:pt x="40" y="4"/>
                </a:cubicBezTo>
                <a:cubicBezTo>
                  <a:pt x="40" y="5"/>
                  <a:pt x="44" y="9"/>
                  <a:pt x="46" y="28"/>
                </a:cubicBezTo>
                <a:cubicBezTo>
                  <a:pt x="46" y="33"/>
                  <a:pt x="45" y="44"/>
                  <a:pt x="45" y="44"/>
                </a:cubicBezTo>
                <a:cubicBezTo>
                  <a:pt x="45" y="44"/>
                  <a:pt x="45" y="44"/>
                  <a:pt x="45" y="44"/>
                </a:cubicBezTo>
                <a:cubicBezTo>
                  <a:pt x="44" y="47"/>
                  <a:pt x="44" y="48"/>
                  <a:pt x="42" y="48"/>
                </a:cubicBezTo>
                <a:cubicBezTo>
                  <a:pt x="42" y="48"/>
                  <a:pt x="42" y="48"/>
                  <a:pt x="42" y="48"/>
                </a:cubicBezTo>
                <a:cubicBezTo>
                  <a:pt x="39" y="48"/>
                  <a:pt x="38" y="46"/>
                  <a:pt x="38" y="44"/>
                </a:cubicBezTo>
                <a:cubicBezTo>
                  <a:pt x="38" y="44"/>
                  <a:pt x="38" y="44"/>
                  <a:pt x="38" y="44"/>
                </a:cubicBezTo>
                <a:cubicBezTo>
                  <a:pt x="38" y="44"/>
                  <a:pt x="39" y="36"/>
                  <a:pt x="39" y="28"/>
                </a:cubicBezTo>
                <a:cubicBezTo>
                  <a:pt x="39" y="26"/>
                  <a:pt x="38" y="14"/>
                  <a:pt x="36" y="13"/>
                </a:cubicBezTo>
                <a:cubicBezTo>
                  <a:pt x="34" y="12"/>
                  <a:pt x="34" y="12"/>
                  <a:pt x="34" y="12"/>
                </a:cubicBezTo>
                <a:cubicBezTo>
                  <a:pt x="34" y="42"/>
                  <a:pt x="34" y="42"/>
                  <a:pt x="34" y="42"/>
                </a:cubicBezTo>
                <a:cubicBezTo>
                  <a:pt x="34" y="43"/>
                  <a:pt x="34" y="44"/>
                  <a:pt x="34" y="44"/>
                </a:cubicBezTo>
                <a:cubicBezTo>
                  <a:pt x="34" y="89"/>
                  <a:pt x="34" y="89"/>
                  <a:pt x="34" y="89"/>
                </a:cubicBezTo>
                <a:cubicBezTo>
                  <a:pt x="34" y="92"/>
                  <a:pt x="32" y="94"/>
                  <a:pt x="29" y="9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9" name="ïSļíḋê"/>
          <p:cNvSpPr/>
          <p:nvPr/>
        </p:nvSpPr>
        <p:spPr bwMode="auto">
          <a:xfrm>
            <a:off x="5626985" y="5478321"/>
            <a:ext cx="230011" cy="438106"/>
          </a:xfrm>
          <a:custGeom>
            <a:avLst/>
            <a:gdLst/>
            <a:ahLst/>
            <a:cxnLst>
              <a:cxn ang="0">
                <a:pos x="23" y="126"/>
              </a:cxn>
              <a:cxn ang="0">
                <a:pos x="16" y="120"/>
              </a:cxn>
              <a:cxn ang="0">
                <a:pos x="16" y="60"/>
              </a:cxn>
              <a:cxn ang="0">
                <a:pos x="15" y="56"/>
              </a:cxn>
              <a:cxn ang="0">
                <a:pos x="15" y="17"/>
              </a:cxn>
              <a:cxn ang="0">
                <a:pos x="14" y="18"/>
              </a:cxn>
              <a:cxn ang="0">
                <a:pos x="14" y="18"/>
              </a:cxn>
              <a:cxn ang="0">
                <a:pos x="10" y="38"/>
              </a:cxn>
              <a:cxn ang="0">
                <a:pos x="10" y="60"/>
              </a:cxn>
              <a:cxn ang="0">
                <a:pos x="9" y="64"/>
              </a:cxn>
              <a:cxn ang="0">
                <a:pos x="6" y="65"/>
              </a:cxn>
              <a:cxn ang="0">
                <a:pos x="6" y="65"/>
              </a:cxn>
              <a:cxn ang="0">
                <a:pos x="1" y="60"/>
              </a:cxn>
              <a:cxn ang="0">
                <a:pos x="1" y="59"/>
              </a:cxn>
              <a:cxn ang="0">
                <a:pos x="0" y="38"/>
              </a:cxn>
              <a:cxn ang="0">
                <a:pos x="9" y="6"/>
              </a:cxn>
              <a:cxn ang="0">
                <a:pos x="20" y="1"/>
              </a:cxn>
              <a:cxn ang="0">
                <a:pos x="23" y="0"/>
              </a:cxn>
              <a:cxn ang="0">
                <a:pos x="28" y="19"/>
              </a:cxn>
              <a:cxn ang="0">
                <a:pos x="30" y="22"/>
              </a:cxn>
              <a:cxn ang="0">
                <a:pos x="30" y="18"/>
              </a:cxn>
              <a:cxn ang="0">
                <a:pos x="32" y="7"/>
              </a:cxn>
              <a:cxn ang="0">
                <a:pos x="32" y="6"/>
              </a:cxn>
              <a:cxn ang="0">
                <a:pos x="30" y="3"/>
              </a:cxn>
              <a:cxn ang="0">
                <a:pos x="32" y="2"/>
              </a:cxn>
              <a:cxn ang="0">
                <a:pos x="33" y="2"/>
              </a:cxn>
              <a:cxn ang="0">
                <a:pos x="35" y="3"/>
              </a:cxn>
              <a:cxn ang="0">
                <a:pos x="33" y="6"/>
              </a:cxn>
              <a:cxn ang="0">
                <a:pos x="34" y="7"/>
              </a:cxn>
              <a:cxn ang="0">
                <a:pos x="35" y="18"/>
              </a:cxn>
              <a:cxn ang="0">
                <a:pos x="36" y="22"/>
              </a:cxn>
              <a:cxn ang="0">
                <a:pos x="37" y="19"/>
              </a:cxn>
              <a:cxn ang="0">
                <a:pos x="43" y="0"/>
              </a:cxn>
              <a:cxn ang="0">
                <a:pos x="45" y="1"/>
              </a:cxn>
              <a:cxn ang="0">
                <a:pos x="57" y="6"/>
              </a:cxn>
              <a:cxn ang="0">
                <a:pos x="65" y="38"/>
              </a:cxn>
              <a:cxn ang="0">
                <a:pos x="64" y="59"/>
              </a:cxn>
              <a:cxn ang="0">
                <a:pos x="64" y="60"/>
              </a:cxn>
              <a:cxn ang="0">
                <a:pos x="60" y="65"/>
              </a:cxn>
              <a:cxn ang="0">
                <a:pos x="60" y="65"/>
              </a:cxn>
              <a:cxn ang="0">
                <a:pos x="55" y="60"/>
              </a:cxn>
              <a:cxn ang="0">
                <a:pos x="56" y="38"/>
              </a:cxn>
              <a:cxn ang="0">
                <a:pos x="52" y="18"/>
              </a:cxn>
              <a:cxn ang="0">
                <a:pos x="52" y="18"/>
              </a:cxn>
              <a:cxn ang="0">
                <a:pos x="50" y="17"/>
              </a:cxn>
              <a:cxn ang="0">
                <a:pos x="50" y="56"/>
              </a:cxn>
              <a:cxn ang="0">
                <a:pos x="50" y="60"/>
              </a:cxn>
              <a:cxn ang="0">
                <a:pos x="50" y="120"/>
              </a:cxn>
              <a:cxn ang="0">
                <a:pos x="43" y="126"/>
              </a:cxn>
              <a:cxn ang="0">
                <a:pos x="43" y="126"/>
              </a:cxn>
              <a:cxn ang="0">
                <a:pos x="42" y="126"/>
              </a:cxn>
              <a:cxn ang="0">
                <a:pos x="36" y="120"/>
              </a:cxn>
              <a:cxn ang="0">
                <a:pos x="36" y="65"/>
              </a:cxn>
              <a:cxn ang="0">
                <a:pos x="30" y="65"/>
              </a:cxn>
              <a:cxn ang="0">
                <a:pos x="30" y="120"/>
              </a:cxn>
              <a:cxn ang="0">
                <a:pos x="23" y="126"/>
              </a:cxn>
            </a:cxnLst>
            <a:rect l="0" t="0" r="r" b="b"/>
            <a:pathLst>
              <a:path w="66" h="126">
                <a:moveTo>
                  <a:pt x="23" y="126"/>
                </a:moveTo>
                <a:cubicBezTo>
                  <a:pt x="19" y="126"/>
                  <a:pt x="16" y="123"/>
                  <a:pt x="16" y="120"/>
                </a:cubicBezTo>
                <a:cubicBezTo>
                  <a:pt x="16" y="60"/>
                  <a:pt x="16" y="60"/>
                  <a:pt x="16" y="60"/>
                </a:cubicBezTo>
                <a:cubicBezTo>
                  <a:pt x="16" y="59"/>
                  <a:pt x="15" y="57"/>
                  <a:pt x="15" y="56"/>
                </a:cubicBezTo>
                <a:cubicBezTo>
                  <a:pt x="15" y="17"/>
                  <a:pt x="15" y="17"/>
                  <a:pt x="15" y="17"/>
                </a:cubicBezTo>
                <a:cubicBezTo>
                  <a:pt x="14" y="18"/>
                  <a:pt x="14" y="18"/>
                  <a:pt x="14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2" y="19"/>
                  <a:pt x="10" y="33"/>
                  <a:pt x="10" y="38"/>
                </a:cubicBezTo>
                <a:cubicBezTo>
                  <a:pt x="9" y="48"/>
                  <a:pt x="10" y="60"/>
                  <a:pt x="10" y="60"/>
                </a:cubicBezTo>
                <a:cubicBezTo>
                  <a:pt x="10" y="61"/>
                  <a:pt x="10" y="63"/>
                  <a:pt x="9" y="64"/>
                </a:cubicBezTo>
                <a:cubicBezTo>
                  <a:pt x="9" y="65"/>
                  <a:pt x="7" y="65"/>
                  <a:pt x="6" y="65"/>
                </a:cubicBezTo>
                <a:cubicBezTo>
                  <a:pt x="6" y="65"/>
                  <a:pt x="6" y="65"/>
                  <a:pt x="6" y="65"/>
                </a:cubicBezTo>
                <a:cubicBezTo>
                  <a:pt x="3" y="65"/>
                  <a:pt x="2" y="63"/>
                  <a:pt x="1" y="60"/>
                </a:cubicBezTo>
                <a:cubicBezTo>
                  <a:pt x="1" y="59"/>
                  <a:pt x="1" y="59"/>
                  <a:pt x="1" y="59"/>
                </a:cubicBezTo>
                <a:cubicBezTo>
                  <a:pt x="1" y="59"/>
                  <a:pt x="0" y="45"/>
                  <a:pt x="0" y="38"/>
                </a:cubicBezTo>
                <a:cubicBezTo>
                  <a:pt x="2" y="14"/>
                  <a:pt x="7" y="7"/>
                  <a:pt x="9" y="6"/>
                </a:cubicBezTo>
                <a:cubicBezTo>
                  <a:pt x="11" y="4"/>
                  <a:pt x="16" y="3"/>
                  <a:pt x="20" y="1"/>
                </a:cubicBezTo>
                <a:cubicBezTo>
                  <a:pt x="21" y="1"/>
                  <a:pt x="22" y="1"/>
                  <a:pt x="23" y="0"/>
                </a:cubicBezTo>
                <a:cubicBezTo>
                  <a:pt x="23" y="4"/>
                  <a:pt x="24" y="11"/>
                  <a:pt x="28" y="19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18"/>
                  <a:pt x="30" y="18"/>
                  <a:pt x="30" y="18"/>
                </a:cubicBezTo>
                <a:cubicBezTo>
                  <a:pt x="31" y="13"/>
                  <a:pt x="32" y="7"/>
                  <a:pt x="32" y="7"/>
                </a:cubicBezTo>
                <a:cubicBezTo>
                  <a:pt x="32" y="6"/>
                  <a:pt x="32" y="6"/>
                  <a:pt x="32" y="6"/>
                </a:cubicBezTo>
                <a:cubicBezTo>
                  <a:pt x="30" y="3"/>
                  <a:pt x="30" y="3"/>
                  <a:pt x="30" y="3"/>
                </a:cubicBezTo>
                <a:cubicBezTo>
                  <a:pt x="32" y="2"/>
                  <a:pt x="32" y="2"/>
                  <a:pt x="32" y="2"/>
                </a:cubicBezTo>
                <a:cubicBezTo>
                  <a:pt x="33" y="2"/>
                  <a:pt x="33" y="2"/>
                  <a:pt x="33" y="2"/>
                </a:cubicBezTo>
                <a:cubicBezTo>
                  <a:pt x="35" y="3"/>
                  <a:pt x="35" y="3"/>
                  <a:pt x="35" y="3"/>
                </a:cubicBezTo>
                <a:cubicBezTo>
                  <a:pt x="33" y="6"/>
                  <a:pt x="33" y="6"/>
                  <a:pt x="33" y="6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8"/>
                  <a:pt x="35" y="13"/>
                  <a:pt x="35" y="18"/>
                </a:cubicBezTo>
                <a:cubicBezTo>
                  <a:pt x="36" y="22"/>
                  <a:pt x="36" y="22"/>
                  <a:pt x="36" y="22"/>
                </a:cubicBezTo>
                <a:cubicBezTo>
                  <a:pt x="37" y="19"/>
                  <a:pt x="37" y="19"/>
                  <a:pt x="37" y="19"/>
                </a:cubicBezTo>
                <a:cubicBezTo>
                  <a:pt x="41" y="11"/>
                  <a:pt x="42" y="4"/>
                  <a:pt x="43" y="0"/>
                </a:cubicBezTo>
                <a:cubicBezTo>
                  <a:pt x="44" y="1"/>
                  <a:pt x="44" y="1"/>
                  <a:pt x="45" y="1"/>
                </a:cubicBezTo>
                <a:cubicBezTo>
                  <a:pt x="49" y="3"/>
                  <a:pt x="54" y="4"/>
                  <a:pt x="57" y="6"/>
                </a:cubicBezTo>
                <a:cubicBezTo>
                  <a:pt x="58" y="7"/>
                  <a:pt x="63" y="13"/>
                  <a:pt x="65" y="38"/>
                </a:cubicBezTo>
                <a:cubicBezTo>
                  <a:pt x="66" y="45"/>
                  <a:pt x="64" y="59"/>
                  <a:pt x="64" y="59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3"/>
                  <a:pt x="63" y="65"/>
                  <a:pt x="60" y="65"/>
                </a:cubicBezTo>
                <a:cubicBezTo>
                  <a:pt x="60" y="65"/>
                  <a:pt x="60" y="65"/>
                  <a:pt x="60" y="65"/>
                </a:cubicBezTo>
                <a:cubicBezTo>
                  <a:pt x="55" y="65"/>
                  <a:pt x="55" y="61"/>
                  <a:pt x="55" y="60"/>
                </a:cubicBezTo>
                <a:cubicBezTo>
                  <a:pt x="55" y="60"/>
                  <a:pt x="56" y="48"/>
                  <a:pt x="56" y="38"/>
                </a:cubicBezTo>
                <a:cubicBezTo>
                  <a:pt x="55" y="34"/>
                  <a:pt x="54" y="20"/>
                  <a:pt x="52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0" y="17"/>
                  <a:pt x="50" y="17"/>
                  <a:pt x="50" y="17"/>
                </a:cubicBezTo>
                <a:cubicBezTo>
                  <a:pt x="50" y="56"/>
                  <a:pt x="50" y="56"/>
                  <a:pt x="50" y="56"/>
                </a:cubicBezTo>
                <a:cubicBezTo>
                  <a:pt x="50" y="57"/>
                  <a:pt x="50" y="59"/>
                  <a:pt x="50" y="60"/>
                </a:cubicBezTo>
                <a:cubicBezTo>
                  <a:pt x="50" y="120"/>
                  <a:pt x="50" y="120"/>
                  <a:pt x="50" y="120"/>
                </a:cubicBezTo>
                <a:cubicBezTo>
                  <a:pt x="50" y="123"/>
                  <a:pt x="47" y="126"/>
                  <a:pt x="43" y="126"/>
                </a:cubicBezTo>
                <a:cubicBezTo>
                  <a:pt x="43" y="126"/>
                  <a:pt x="43" y="126"/>
                  <a:pt x="43" y="126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39" y="126"/>
                  <a:pt x="36" y="123"/>
                  <a:pt x="36" y="120"/>
                </a:cubicBezTo>
                <a:cubicBezTo>
                  <a:pt x="36" y="65"/>
                  <a:pt x="36" y="65"/>
                  <a:pt x="36" y="65"/>
                </a:cubicBezTo>
                <a:cubicBezTo>
                  <a:pt x="30" y="65"/>
                  <a:pt x="30" y="65"/>
                  <a:pt x="30" y="65"/>
                </a:cubicBezTo>
                <a:cubicBezTo>
                  <a:pt x="30" y="120"/>
                  <a:pt x="30" y="120"/>
                  <a:pt x="30" y="120"/>
                </a:cubicBezTo>
                <a:cubicBezTo>
                  <a:pt x="30" y="123"/>
                  <a:pt x="27" y="126"/>
                  <a:pt x="23" y="12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0" name="iŝliḋe"/>
          <p:cNvSpPr/>
          <p:nvPr/>
        </p:nvSpPr>
        <p:spPr bwMode="auto">
          <a:xfrm rot="5400000">
            <a:off x="4098377" y="5535814"/>
            <a:ext cx="257430" cy="257430"/>
          </a:xfrm>
          <a:prstGeom prst="triangle">
            <a:avLst/>
          </a:prstGeom>
          <a:solidFill>
            <a:schemeClr val="tx2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1" name="isľîḍè"/>
          <p:cNvSpPr/>
          <p:nvPr/>
        </p:nvSpPr>
        <p:spPr bwMode="auto">
          <a:xfrm rot="5400000">
            <a:off x="6997707" y="5557265"/>
            <a:ext cx="214526" cy="214526"/>
          </a:xfrm>
          <a:prstGeom prst="triangle">
            <a:avLst/>
          </a:prstGeom>
          <a:solidFill>
            <a:schemeClr val="tx2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2" name="i$1ïḑê"/>
          <p:cNvSpPr/>
          <p:nvPr/>
        </p:nvSpPr>
        <p:spPr bwMode="auto">
          <a:xfrm rot="5400000">
            <a:off x="9537224" y="5589445"/>
            <a:ext cx="150168" cy="150168"/>
          </a:xfrm>
          <a:prstGeom prst="triangle">
            <a:avLst/>
          </a:prstGeom>
          <a:solidFill>
            <a:schemeClr val="tx2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 smtClean="0"/>
              <a:t>对策及建议</a:t>
            </a:r>
            <a:endParaRPr lang="zh-CN" altLang="en-US" sz="3200" dirty="0"/>
          </a:p>
        </p:txBody>
      </p:sp>
      <p:grpSp>
        <p:nvGrpSpPr>
          <p:cNvPr id="5" name="0e29dc52-4aeb-4aa0-9c1a-8e683e4d555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115774" y="387716"/>
            <a:ext cx="3245165" cy="4172297"/>
            <a:chOff x="4393649" y="1542993"/>
            <a:chExt cx="3245165" cy="4172297"/>
          </a:xfrm>
        </p:grpSpPr>
        <p:sp>
          <p:nvSpPr>
            <p:cNvPr id="12" name="iSļiḋe"/>
            <p:cNvSpPr/>
            <p:nvPr/>
          </p:nvSpPr>
          <p:spPr>
            <a:xfrm>
              <a:off x="4790251" y="2866727"/>
              <a:ext cx="2848563" cy="2848563"/>
            </a:xfrm>
            <a:prstGeom prst="roundRect">
              <a:avLst/>
            </a:prstGeom>
            <a:solidFill>
              <a:schemeClr val="accent3"/>
            </a:solidFill>
            <a:ln w="57150">
              <a:solidFill>
                <a:schemeClr val="bg1"/>
              </a:solidFill>
            </a:ln>
            <a:effectLst/>
            <a:scene3d>
              <a:camera prst="perspectiveRelaxed" fov="2400000">
                <a:rot lat="19626000" lon="960000" rev="19092000"/>
              </a:camera>
              <a:lightRig rig="threePt" dir="t"/>
            </a:scene3d>
            <a:sp3d prstMaterial="matte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îŝ1íḑe"/>
            <p:cNvSpPr/>
            <p:nvPr/>
          </p:nvSpPr>
          <p:spPr>
            <a:xfrm>
              <a:off x="4790251" y="2208208"/>
              <a:ext cx="2848563" cy="284856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7150">
              <a:solidFill>
                <a:schemeClr val="bg1"/>
              </a:solidFill>
            </a:ln>
            <a:effectLst/>
            <a:scene3d>
              <a:camera prst="perspectiveRelaxed" fov="2400000">
                <a:rot lat="19626000" lon="960000" rev="19092000"/>
              </a:camera>
              <a:lightRig rig="threePt" dir="t"/>
            </a:scene3d>
            <a:sp3d prstMaterial="matte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íṩḻîḓe"/>
            <p:cNvSpPr/>
            <p:nvPr/>
          </p:nvSpPr>
          <p:spPr>
            <a:xfrm>
              <a:off x="4790251" y="1549689"/>
              <a:ext cx="2848563" cy="2848563"/>
            </a:xfrm>
            <a:prstGeom prst="roundRect">
              <a:avLst/>
            </a:prstGeom>
            <a:solidFill>
              <a:schemeClr val="accent1"/>
            </a:solidFill>
            <a:ln w="57150">
              <a:solidFill>
                <a:schemeClr val="bg1"/>
              </a:solidFill>
            </a:ln>
            <a:effectLst/>
            <a:scene3d>
              <a:camera prst="perspectiveRelaxed" fov="2400000">
                <a:rot lat="19626000" lon="960000" rev="19092000"/>
              </a:camera>
              <a:lightRig rig="threePt" dir="t"/>
            </a:scene3d>
            <a:sp3d prstMaterial="matte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Sḷîde"/>
            <p:cNvSpPr/>
            <p:nvPr/>
          </p:nvSpPr>
          <p:spPr>
            <a:xfrm>
              <a:off x="4393649" y="1542993"/>
              <a:ext cx="342534" cy="437100"/>
            </a:xfrm>
            <a:custGeom>
              <a:avLst/>
              <a:gdLst>
                <a:gd name="connsiteX0" fmla="*/ 43815 w 258763"/>
                <a:gd name="connsiteY0" fmla="*/ 130175 h 330201"/>
                <a:gd name="connsiteX1" fmla="*/ 28575 w 258763"/>
                <a:gd name="connsiteY1" fmla="*/ 147060 h 330201"/>
                <a:gd name="connsiteX2" fmla="*/ 28575 w 258763"/>
                <a:gd name="connsiteY2" fmla="*/ 227590 h 330201"/>
                <a:gd name="connsiteX3" fmla="*/ 43815 w 258763"/>
                <a:gd name="connsiteY3" fmla="*/ 244475 h 330201"/>
                <a:gd name="connsiteX4" fmla="*/ 60325 w 258763"/>
                <a:gd name="connsiteY4" fmla="*/ 227590 h 330201"/>
                <a:gd name="connsiteX5" fmla="*/ 60325 w 258763"/>
                <a:gd name="connsiteY5" fmla="*/ 147060 h 330201"/>
                <a:gd name="connsiteX6" fmla="*/ 43815 w 258763"/>
                <a:gd name="connsiteY6" fmla="*/ 130175 h 330201"/>
                <a:gd name="connsiteX7" fmla="*/ 221457 w 258763"/>
                <a:gd name="connsiteY7" fmla="*/ 98425 h 330201"/>
                <a:gd name="connsiteX8" fmla="*/ 211138 w 258763"/>
                <a:gd name="connsiteY8" fmla="*/ 110021 h 330201"/>
                <a:gd name="connsiteX9" fmla="*/ 211138 w 258763"/>
                <a:gd name="connsiteY9" fmla="*/ 265918 h 330201"/>
                <a:gd name="connsiteX10" fmla="*/ 221457 w 258763"/>
                <a:gd name="connsiteY10" fmla="*/ 276225 h 330201"/>
                <a:gd name="connsiteX11" fmla="*/ 231776 w 258763"/>
                <a:gd name="connsiteY11" fmla="*/ 265918 h 330201"/>
                <a:gd name="connsiteX12" fmla="*/ 231776 w 258763"/>
                <a:gd name="connsiteY12" fmla="*/ 110021 h 330201"/>
                <a:gd name="connsiteX13" fmla="*/ 221457 w 258763"/>
                <a:gd name="connsiteY13" fmla="*/ 98425 h 330201"/>
                <a:gd name="connsiteX14" fmla="*/ 80216 w 258763"/>
                <a:gd name="connsiteY14" fmla="*/ 71438 h 330201"/>
                <a:gd name="connsiteX15" fmla="*/ 236768 w 258763"/>
                <a:gd name="connsiteY15" fmla="*/ 71438 h 330201"/>
                <a:gd name="connsiteX16" fmla="*/ 258763 w 258763"/>
                <a:gd name="connsiteY16" fmla="*/ 93324 h 330201"/>
                <a:gd name="connsiteX17" fmla="*/ 258763 w 258763"/>
                <a:gd name="connsiteY17" fmla="*/ 274844 h 330201"/>
                <a:gd name="connsiteX18" fmla="*/ 204423 w 258763"/>
                <a:gd name="connsiteY18" fmla="*/ 330201 h 330201"/>
                <a:gd name="connsiteX19" fmla="*/ 113856 w 258763"/>
                <a:gd name="connsiteY19" fmla="*/ 330201 h 330201"/>
                <a:gd name="connsiteX20" fmla="*/ 59515 w 258763"/>
                <a:gd name="connsiteY20" fmla="*/ 274844 h 330201"/>
                <a:gd name="connsiteX21" fmla="*/ 59515 w 258763"/>
                <a:gd name="connsiteY21" fmla="*/ 267120 h 330201"/>
                <a:gd name="connsiteX22" fmla="*/ 42696 w 258763"/>
                <a:gd name="connsiteY22" fmla="*/ 270982 h 330201"/>
                <a:gd name="connsiteX23" fmla="*/ 0 w 258763"/>
                <a:gd name="connsiteY23" fmla="*/ 227211 h 330201"/>
                <a:gd name="connsiteX24" fmla="*/ 0 w 258763"/>
                <a:gd name="connsiteY24" fmla="*/ 147394 h 330201"/>
                <a:gd name="connsiteX25" fmla="*/ 42696 w 258763"/>
                <a:gd name="connsiteY25" fmla="*/ 103623 h 330201"/>
                <a:gd name="connsiteX26" fmla="*/ 59515 w 258763"/>
                <a:gd name="connsiteY26" fmla="*/ 107485 h 330201"/>
                <a:gd name="connsiteX27" fmla="*/ 59515 w 258763"/>
                <a:gd name="connsiteY27" fmla="*/ 93324 h 330201"/>
                <a:gd name="connsiteX28" fmla="*/ 80216 w 258763"/>
                <a:gd name="connsiteY28" fmla="*/ 71438 h 330201"/>
                <a:gd name="connsiteX29" fmla="*/ 107950 w 258763"/>
                <a:gd name="connsiteY29" fmla="*/ 0 h 330201"/>
                <a:gd name="connsiteX30" fmla="*/ 109247 w 258763"/>
                <a:gd name="connsiteY30" fmla="*/ 1290 h 330201"/>
                <a:gd name="connsiteX31" fmla="*/ 113139 w 258763"/>
                <a:gd name="connsiteY31" fmla="*/ 2580 h 330201"/>
                <a:gd name="connsiteX32" fmla="*/ 119624 w 258763"/>
                <a:gd name="connsiteY32" fmla="*/ 5160 h 330201"/>
                <a:gd name="connsiteX33" fmla="*/ 126110 w 258763"/>
                <a:gd name="connsiteY33" fmla="*/ 7739 h 330201"/>
                <a:gd name="connsiteX34" fmla="*/ 144269 w 258763"/>
                <a:gd name="connsiteY34" fmla="*/ 12899 h 330201"/>
                <a:gd name="connsiteX35" fmla="*/ 145566 w 258763"/>
                <a:gd name="connsiteY35" fmla="*/ 12899 h 330201"/>
                <a:gd name="connsiteX36" fmla="*/ 146863 w 258763"/>
                <a:gd name="connsiteY36" fmla="*/ 14189 h 330201"/>
                <a:gd name="connsiteX37" fmla="*/ 148161 w 258763"/>
                <a:gd name="connsiteY37" fmla="*/ 14189 h 330201"/>
                <a:gd name="connsiteX38" fmla="*/ 149458 w 258763"/>
                <a:gd name="connsiteY38" fmla="*/ 14189 h 330201"/>
                <a:gd name="connsiteX39" fmla="*/ 152052 w 258763"/>
                <a:gd name="connsiteY39" fmla="*/ 14189 h 330201"/>
                <a:gd name="connsiteX40" fmla="*/ 154646 w 258763"/>
                <a:gd name="connsiteY40" fmla="*/ 15478 h 330201"/>
                <a:gd name="connsiteX41" fmla="*/ 155943 w 258763"/>
                <a:gd name="connsiteY41" fmla="*/ 15478 h 330201"/>
                <a:gd name="connsiteX42" fmla="*/ 157240 w 258763"/>
                <a:gd name="connsiteY42" fmla="*/ 15478 h 330201"/>
                <a:gd name="connsiteX43" fmla="*/ 158537 w 258763"/>
                <a:gd name="connsiteY43" fmla="*/ 16768 h 330201"/>
                <a:gd name="connsiteX44" fmla="*/ 159835 w 258763"/>
                <a:gd name="connsiteY44" fmla="*/ 16768 h 330201"/>
                <a:gd name="connsiteX45" fmla="*/ 162429 w 258763"/>
                <a:gd name="connsiteY45" fmla="*/ 16768 h 330201"/>
                <a:gd name="connsiteX46" fmla="*/ 165023 w 258763"/>
                <a:gd name="connsiteY46" fmla="*/ 18058 h 330201"/>
                <a:gd name="connsiteX47" fmla="*/ 166320 w 258763"/>
                <a:gd name="connsiteY47" fmla="*/ 18058 h 330201"/>
                <a:gd name="connsiteX48" fmla="*/ 167617 w 258763"/>
                <a:gd name="connsiteY48" fmla="*/ 18058 h 330201"/>
                <a:gd name="connsiteX49" fmla="*/ 168914 w 258763"/>
                <a:gd name="connsiteY49" fmla="*/ 18058 h 330201"/>
                <a:gd name="connsiteX50" fmla="*/ 170211 w 258763"/>
                <a:gd name="connsiteY50" fmla="*/ 18058 h 330201"/>
                <a:gd name="connsiteX51" fmla="*/ 176697 w 258763"/>
                <a:gd name="connsiteY51" fmla="*/ 20638 h 330201"/>
                <a:gd name="connsiteX52" fmla="*/ 188371 w 258763"/>
                <a:gd name="connsiteY52" fmla="*/ 24507 h 330201"/>
                <a:gd name="connsiteX53" fmla="*/ 193559 w 258763"/>
                <a:gd name="connsiteY53" fmla="*/ 27087 h 330201"/>
                <a:gd name="connsiteX54" fmla="*/ 194856 w 258763"/>
                <a:gd name="connsiteY54" fmla="*/ 28377 h 330201"/>
                <a:gd name="connsiteX55" fmla="*/ 196154 w 258763"/>
                <a:gd name="connsiteY55" fmla="*/ 29667 h 330201"/>
                <a:gd name="connsiteX56" fmla="*/ 197451 w 258763"/>
                <a:gd name="connsiteY56" fmla="*/ 29667 h 330201"/>
                <a:gd name="connsiteX57" fmla="*/ 198748 w 258763"/>
                <a:gd name="connsiteY57" fmla="*/ 30957 h 330201"/>
                <a:gd name="connsiteX58" fmla="*/ 207828 w 258763"/>
                <a:gd name="connsiteY58" fmla="*/ 38696 h 330201"/>
                <a:gd name="connsiteX59" fmla="*/ 213016 w 258763"/>
                <a:gd name="connsiteY59" fmla="*/ 47725 h 330201"/>
                <a:gd name="connsiteX60" fmla="*/ 214313 w 258763"/>
                <a:gd name="connsiteY60" fmla="*/ 55464 h 330201"/>
                <a:gd name="connsiteX61" fmla="*/ 214313 w 258763"/>
                <a:gd name="connsiteY61" fmla="*/ 58044 h 330201"/>
                <a:gd name="connsiteX62" fmla="*/ 213016 w 258763"/>
                <a:gd name="connsiteY62" fmla="*/ 59334 h 330201"/>
                <a:gd name="connsiteX63" fmla="*/ 213016 w 258763"/>
                <a:gd name="connsiteY63" fmla="*/ 60623 h 330201"/>
                <a:gd name="connsiteX64" fmla="*/ 213016 w 258763"/>
                <a:gd name="connsiteY64" fmla="*/ 61913 h 330201"/>
                <a:gd name="connsiteX65" fmla="*/ 211719 w 258763"/>
                <a:gd name="connsiteY65" fmla="*/ 60623 h 330201"/>
                <a:gd name="connsiteX66" fmla="*/ 210422 w 258763"/>
                <a:gd name="connsiteY66" fmla="*/ 59334 h 330201"/>
                <a:gd name="connsiteX67" fmla="*/ 209125 w 258763"/>
                <a:gd name="connsiteY67" fmla="*/ 58044 h 330201"/>
                <a:gd name="connsiteX68" fmla="*/ 203936 w 258763"/>
                <a:gd name="connsiteY68" fmla="*/ 54174 h 330201"/>
                <a:gd name="connsiteX69" fmla="*/ 197451 w 258763"/>
                <a:gd name="connsiteY69" fmla="*/ 51594 h 330201"/>
                <a:gd name="connsiteX70" fmla="*/ 189668 w 258763"/>
                <a:gd name="connsiteY70" fmla="*/ 50305 h 330201"/>
                <a:gd name="connsiteX71" fmla="*/ 187074 w 258763"/>
                <a:gd name="connsiteY71" fmla="*/ 50305 h 330201"/>
                <a:gd name="connsiteX72" fmla="*/ 184480 w 258763"/>
                <a:gd name="connsiteY72" fmla="*/ 49015 h 330201"/>
                <a:gd name="connsiteX73" fmla="*/ 180588 w 258763"/>
                <a:gd name="connsiteY73" fmla="*/ 47725 h 330201"/>
                <a:gd name="connsiteX74" fmla="*/ 170211 w 258763"/>
                <a:gd name="connsiteY74" fmla="*/ 46435 h 330201"/>
                <a:gd name="connsiteX75" fmla="*/ 165023 w 258763"/>
                <a:gd name="connsiteY75" fmla="*/ 45145 h 330201"/>
                <a:gd name="connsiteX76" fmla="*/ 163726 w 258763"/>
                <a:gd name="connsiteY76" fmla="*/ 45145 h 330201"/>
                <a:gd name="connsiteX77" fmla="*/ 162429 w 258763"/>
                <a:gd name="connsiteY77" fmla="*/ 45145 h 330201"/>
                <a:gd name="connsiteX78" fmla="*/ 159835 w 258763"/>
                <a:gd name="connsiteY78" fmla="*/ 43855 h 330201"/>
                <a:gd name="connsiteX79" fmla="*/ 158537 w 258763"/>
                <a:gd name="connsiteY79" fmla="*/ 43855 h 330201"/>
                <a:gd name="connsiteX80" fmla="*/ 155943 w 258763"/>
                <a:gd name="connsiteY80" fmla="*/ 42565 h 330201"/>
                <a:gd name="connsiteX81" fmla="*/ 152052 w 258763"/>
                <a:gd name="connsiteY81" fmla="*/ 42565 h 330201"/>
                <a:gd name="connsiteX82" fmla="*/ 149458 w 258763"/>
                <a:gd name="connsiteY82" fmla="*/ 41276 h 330201"/>
                <a:gd name="connsiteX83" fmla="*/ 146863 w 258763"/>
                <a:gd name="connsiteY83" fmla="*/ 39986 h 330201"/>
                <a:gd name="connsiteX84" fmla="*/ 135189 w 258763"/>
                <a:gd name="connsiteY84" fmla="*/ 34826 h 330201"/>
                <a:gd name="connsiteX85" fmla="*/ 124813 w 258763"/>
                <a:gd name="connsiteY85" fmla="*/ 27087 h 330201"/>
                <a:gd name="connsiteX86" fmla="*/ 117030 w 258763"/>
                <a:gd name="connsiteY86" fmla="*/ 19348 h 330201"/>
                <a:gd name="connsiteX87" fmla="*/ 111841 w 258763"/>
                <a:gd name="connsiteY87" fmla="*/ 12899 h 330201"/>
                <a:gd name="connsiteX88" fmla="*/ 109247 w 258763"/>
                <a:gd name="connsiteY88" fmla="*/ 6450 h 330201"/>
                <a:gd name="connsiteX89" fmla="*/ 107950 w 258763"/>
                <a:gd name="connsiteY89" fmla="*/ 1290 h 330201"/>
                <a:gd name="connsiteX90" fmla="*/ 107950 w 258763"/>
                <a:gd name="connsiteY90" fmla="*/ 0 h 330201"/>
                <a:gd name="connsiteX91" fmla="*/ 9525 w 258763"/>
                <a:gd name="connsiteY91" fmla="*/ 0 h 330201"/>
                <a:gd name="connsiteX92" fmla="*/ 10822 w 258763"/>
                <a:gd name="connsiteY92" fmla="*/ 1290 h 330201"/>
                <a:gd name="connsiteX93" fmla="*/ 14713 w 258763"/>
                <a:gd name="connsiteY93" fmla="*/ 2580 h 330201"/>
                <a:gd name="connsiteX94" fmla="*/ 19902 w 258763"/>
                <a:gd name="connsiteY94" fmla="*/ 5160 h 330201"/>
                <a:gd name="connsiteX95" fmla="*/ 27684 w 258763"/>
                <a:gd name="connsiteY95" fmla="*/ 7739 h 330201"/>
                <a:gd name="connsiteX96" fmla="*/ 45844 w 258763"/>
                <a:gd name="connsiteY96" fmla="*/ 12899 h 330201"/>
                <a:gd name="connsiteX97" fmla="*/ 47141 w 258763"/>
                <a:gd name="connsiteY97" fmla="*/ 12899 h 330201"/>
                <a:gd name="connsiteX98" fmla="*/ 48438 w 258763"/>
                <a:gd name="connsiteY98" fmla="*/ 12899 h 330201"/>
                <a:gd name="connsiteX99" fmla="*/ 48438 w 258763"/>
                <a:gd name="connsiteY99" fmla="*/ 14189 h 330201"/>
                <a:gd name="connsiteX100" fmla="*/ 49735 w 258763"/>
                <a:gd name="connsiteY100" fmla="*/ 14189 h 330201"/>
                <a:gd name="connsiteX101" fmla="*/ 52329 w 258763"/>
                <a:gd name="connsiteY101" fmla="*/ 14189 h 330201"/>
                <a:gd name="connsiteX102" fmla="*/ 54924 w 258763"/>
                <a:gd name="connsiteY102" fmla="*/ 15478 h 330201"/>
                <a:gd name="connsiteX103" fmla="*/ 56221 w 258763"/>
                <a:gd name="connsiteY103" fmla="*/ 15478 h 330201"/>
                <a:gd name="connsiteX104" fmla="*/ 57518 w 258763"/>
                <a:gd name="connsiteY104" fmla="*/ 15478 h 330201"/>
                <a:gd name="connsiteX105" fmla="*/ 58815 w 258763"/>
                <a:gd name="connsiteY105" fmla="*/ 15478 h 330201"/>
                <a:gd name="connsiteX106" fmla="*/ 60112 w 258763"/>
                <a:gd name="connsiteY106" fmla="*/ 16768 h 330201"/>
                <a:gd name="connsiteX107" fmla="*/ 62706 w 258763"/>
                <a:gd name="connsiteY107" fmla="*/ 16768 h 330201"/>
                <a:gd name="connsiteX108" fmla="*/ 65301 w 258763"/>
                <a:gd name="connsiteY108" fmla="*/ 18058 h 330201"/>
                <a:gd name="connsiteX109" fmla="*/ 66598 w 258763"/>
                <a:gd name="connsiteY109" fmla="*/ 18058 h 330201"/>
                <a:gd name="connsiteX110" fmla="*/ 69192 w 258763"/>
                <a:gd name="connsiteY110" fmla="*/ 18058 h 330201"/>
                <a:gd name="connsiteX111" fmla="*/ 70489 w 258763"/>
                <a:gd name="connsiteY111" fmla="*/ 18058 h 330201"/>
                <a:gd name="connsiteX112" fmla="*/ 71786 w 258763"/>
                <a:gd name="connsiteY112" fmla="*/ 18058 h 330201"/>
                <a:gd name="connsiteX113" fmla="*/ 76975 w 258763"/>
                <a:gd name="connsiteY113" fmla="*/ 20638 h 330201"/>
                <a:gd name="connsiteX114" fmla="*/ 89946 w 258763"/>
                <a:gd name="connsiteY114" fmla="*/ 24507 h 330201"/>
                <a:gd name="connsiteX115" fmla="*/ 95134 w 258763"/>
                <a:gd name="connsiteY115" fmla="*/ 27087 h 330201"/>
                <a:gd name="connsiteX116" fmla="*/ 96431 w 258763"/>
                <a:gd name="connsiteY116" fmla="*/ 28377 h 330201"/>
                <a:gd name="connsiteX117" fmla="*/ 97728 w 258763"/>
                <a:gd name="connsiteY117" fmla="*/ 28377 h 330201"/>
                <a:gd name="connsiteX118" fmla="*/ 99025 w 258763"/>
                <a:gd name="connsiteY118" fmla="*/ 29667 h 330201"/>
                <a:gd name="connsiteX119" fmla="*/ 100323 w 258763"/>
                <a:gd name="connsiteY119" fmla="*/ 30957 h 330201"/>
                <a:gd name="connsiteX120" fmla="*/ 108105 w 258763"/>
                <a:gd name="connsiteY120" fmla="*/ 38696 h 330201"/>
                <a:gd name="connsiteX121" fmla="*/ 113294 w 258763"/>
                <a:gd name="connsiteY121" fmla="*/ 47725 h 330201"/>
                <a:gd name="connsiteX122" fmla="*/ 114591 w 258763"/>
                <a:gd name="connsiteY122" fmla="*/ 55464 h 330201"/>
                <a:gd name="connsiteX123" fmla="*/ 114591 w 258763"/>
                <a:gd name="connsiteY123" fmla="*/ 58044 h 330201"/>
                <a:gd name="connsiteX124" fmla="*/ 114591 w 258763"/>
                <a:gd name="connsiteY124" fmla="*/ 59334 h 330201"/>
                <a:gd name="connsiteX125" fmla="*/ 114591 w 258763"/>
                <a:gd name="connsiteY125" fmla="*/ 60623 h 330201"/>
                <a:gd name="connsiteX126" fmla="*/ 113294 w 258763"/>
                <a:gd name="connsiteY126" fmla="*/ 61913 h 330201"/>
                <a:gd name="connsiteX127" fmla="*/ 111997 w 258763"/>
                <a:gd name="connsiteY127" fmla="*/ 60623 h 330201"/>
                <a:gd name="connsiteX128" fmla="*/ 111997 w 258763"/>
                <a:gd name="connsiteY128" fmla="*/ 59334 h 330201"/>
                <a:gd name="connsiteX129" fmla="*/ 110700 w 258763"/>
                <a:gd name="connsiteY129" fmla="*/ 58044 h 330201"/>
                <a:gd name="connsiteX130" fmla="*/ 109403 w 258763"/>
                <a:gd name="connsiteY130" fmla="*/ 58044 h 330201"/>
                <a:gd name="connsiteX131" fmla="*/ 104214 w 258763"/>
                <a:gd name="connsiteY131" fmla="*/ 54174 h 330201"/>
                <a:gd name="connsiteX132" fmla="*/ 97728 w 258763"/>
                <a:gd name="connsiteY132" fmla="*/ 51594 h 330201"/>
                <a:gd name="connsiteX133" fmla="*/ 89946 w 258763"/>
                <a:gd name="connsiteY133" fmla="*/ 50305 h 330201"/>
                <a:gd name="connsiteX134" fmla="*/ 88649 w 258763"/>
                <a:gd name="connsiteY134" fmla="*/ 50305 h 330201"/>
                <a:gd name="connsiteX135" fmla="*/ 86054 w 258763"/>
                <a:gd name="connsiteY135" fmla="*/ 49015 h 330201"/>
                <a:gd name="connsiteX136" fmla="*/ 80866 w 258763"/>
                <a:gd name="connsiteY136" fmla="*/ 47725 h 330201"/>
                <a:gd name="connsiteX137" fmla="*/ 71786 w 258763"/>
                <a:gd name="connsiteY137" fmla="*/ 46435 h 330201"/>
                <a:gd name="connsiteX138" fmla="*/ 66598 w 258763"/>
                <a:gd name="connsiteY138" fmla="*/ 45145 h 330201"/>
                <a:gd name="connsiteX139" fmla="*/ 65301 w 258763"/>
                <a:gd name="connsiteY139" fmla="*/ 45145 h 330201"/>
                <a:gd name="connsiteX140" fmla="*/ 64003 w 258763"/>
                <a:gd name="connsiteY140" fmla="*/ 45145 h 330201"/>
                <a:gd name="connsiteX141" fmla="*/ 62706 w 258763"/>
                <a:gd name="connsiteY141" fmla="*/ 45145 h 330201"/>
                <a:gd name="connsiteX142" fmla="*/ 61409 w 258763"/>
                <a:gd name="connsiteY142" fmla="*/ 43855 h 330201"/>
                <a:gd name="connsiteX143" fmla="*/ 60112 w 258763"/>
                <a:gd name="connsiteY143" fmla="*/ 43855 h 330201"/>
                <a:gd name="connsiteX144" fmla="*/ 56221 w 258763"/>
                <a:gd name="connsiteY144" fmla="*/ 42565 h 330201"/>
                <a:gd name="connsiteX145" fmla="*/ 53627 w 258763"/>
                <a:gd name="connsiteY145" fmla="*/ 42565 h 330201"/>
                <a:gd name="connsiteX146" fmla="*/ 51032 w 258763"/>
                <a:gd name="connsiteY146" fmla="*/ 41276 h 330201"/>
                <a:gd name="connsiteX147" fmla="*/ 47141 w 258763"/>
                <a:gd name="connsiteY147" fmla="*/ 39986 h 330201"/>
                <a:gd name="connsiteX148" fmla="*/ 36764 w 258763"/>
                <a:gd name="connsiteY148" fmla="*/ 34826 h 330201"/>
                <a:gd name="connsiteX149" fmla="*/ 26387 w 258763"/>
                <a:gd name="connsiteY149" fmla="*/ 27087 h 330201"/>
                <a:gd name="connsiteX150" fmla="*/ 18605 w 258763"/>
                <a:gd name="connsiteY150" fmla="*/ 19348 h 330201"/>
                <a:gd name="connsiteX151" fmla="*/ 13416 w 258763"/>
                <a:gd name="connsiteY151" fmla="*/ 12899 h 330201"/>
                <a:gd name="connsiteX152" fmla="*/ 10822 w 258763"/>
                <a:gd name="connsiteY152" fmla="*/ 6450 h 330201"/>
                <a:gd name="connsiteX153" fmla="*/ 9525 w 258763"/>
                <a:gd name="connsiteY153" fmla="*/ 1290 h 330201"/>
                <a:gd name="connsiteX154" fmla="*/ 9525 w 258763"/>
                <a:gd name="connsiteY154" fmla="*/ 0 h 330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258763" h="330201">
                  <a:moveTo>
                    <a:pt x="43815" y="130175"/>
                  </a:moveTo>
                  <a:cubicBezTo>
                    <a:pt x="34925" y="130175"/>
                    <a:pt x="28575" y="137968"/>
                    <a:pt x="28575" y="147060"/>
                  </a:cubicBezTo>
                  <a:cubicBezTo>
                    <a:pt x="28575" y="147060"/>
                    <a:pt x="28575" y="147060"/>
                    <a:pt x="28575" y="227590"/>
                  </a:cubicBezTo>
                  <a:cubicBezTo>
                    <a:pt x="28575" y="236682"/>
                    <a:pt x="34925" y="244475"/>
                    <a:pt x="43815" y="244475"/>
                  </a:cubicBezTo>
                  <a:cubicBezTo>
                    <a:pt x="52705" y="244475"/>
                    <a:pt x="60325" y="236682"/>
                    <a:pt x="60325" y="227590"/>
                  </a:cubicBezTo>
                  <a:cubicBezTo>
                    <a:pt x="60325" y="227590"/>
                    <a:pt x="60325" y="227590"/>
                    <a:pt x="60325" y="147060"/>
                  </a:cubicBezTo>
                  <a:cubicBezTo>
                    <a:pt x="60325" y="137968"/>
                    <a:pt x="52705" y="130175"/>
                    <a:pt x="43815" y="130175"/>
                  </a:cubicBezTo>
                  <a:close/>
                  <a:moveTo>
                    <a:pt x="221457" y="98425"/>
                  </a:moveTo>
                  <a:cubicBezTo>
                    <a:pt x="215008" y="98425"/>
                    <a:pt x="211138" y="103579"/>
                    <a:pt x="211138" y="110021"/>
                  </a:cubicBezTo>
                  <a:lnTo>
                    <a:pt x="211138" y="265918"/>
                  </a:lnTo>
                  <a:cubicBezTo>
                    <a:pt x="211138" y="271072"/>
                    <a:pt x="215008" y="276225"/>
                    <a:pt x="221457" y="276225"/>
                  </a:cubicBezTo>
                  <a:cubicBezTo>
                    <a:pt x="227907" y="276225"/>
                    <a:pt x="231776" y="271072"/>
                    <a:pt x="231776" y="265918"/>
                  </a:cubicBezTo>
                  <a:cubicBezTo>
                    <a:pt x="231776" y="265918"/>
                    <a:pt x="231776" y="265918"/>
                    <a:pt x="231776" y="110021"/>
                  </a:cubicBezTo>
                  <a:cubicBezTo>
                    <a:pt x="231776" y="103579"/>
                    <a:pt x="227907" y="98425"/>
                    <a:pt x="221457" y="98425"/>
                  </a:cubicBezTo>
                  <a:close/>
                  <a:moveTo>
                    <a:pt x="80216" y="71438"/>
                  </a:moveTo>
                  <a:cubicBezTo>
                    <a:pt x="80216" y="71438"/>
                    <a:pt x="80216" y="71438"/>
                    <a:pt x="236768" y="71438"/>
                  </a:cubicBezTo>
                  <a:cubicBezTo>
                    <a:pt x="258763" y="71438"/>
                    <a:pt x="258763" y="71438"/>
                    <a:pt x="258763" y="93324"/>
                  </a:cubicBezTo>
                  <a:cubicBezTo>
                    <a:pt x="258763" y="93324"/>
                    <a:pt x="258763" y="93324"/>
                    <a:pt x="258763" y="274844"/>
                  </a:cubicBezTo>
                  <a:cubicBezTo>
                    <a:pt x="258763" y="330201"/>
                    <a:pt x="258763" y="330201"/>
                    <a:pt x="204423" y="330201"/>
                  </a:cubicBezTo>
                  <a:cubicBezTo>
                    <a:pt x="204423" y="330201"/>
                    <a:pt x="204423" y="330201"/>
                    <a:pt x="113856" y="330201"/>
                  </a:cubicBezTo>
                  <a:cubicBezTo>
                    <a:pt x="59515" y="330201"/>
                    <a:pt x="59515" y="330201"/>
                    <a:pt x="59515" y="274844"/>
                  </a:cubicBezTo>
                  <a:cubicBezTo>
                    <a:pt x="59515" y="274844"/>
                    <a:pt x="59515" y="274844"/>
                    <a:pt x="59515" y="267120"/>
                  </a:cubicBezTo>
                  <a:cubicBezTo>
                    <a:pt x="54340" y="269694"/>
                    <a:pt x="49165" y="270982"/>
                    <a:pt x="42696" y="270982"/>
                  </a:cubicBezTo>
                  <a:cubicBezTo>
                    <a:pt x="19407" y="270982"/>
                    <a:pt x="0" y="251671"/>
                    <a:pt x="0" y="227211"/>
                  </a:cubicBezTo>
                  <a:cubicBezTo>
                    <a:pt x="0" y="227211"/>
                    <a:pt x="0" y="227211"/>
                    <a:pt x="0" y="147394"/>
                  </a:cubicBezTo>
                  <a:cubicBezTo>
                    <a:pt x="0" y="122933"/>
                    <a:pt x="19407" y="103623"/>
                    <a:pt x="42696" y="103623"/>
                  </a:cubicBezTo>
                  <a:cubicBezTo>
                    <a:pt x="49165" y="103623"/>
                    <a:pt x="54340" y="104910"/>
                    <a:pt x="59515" y="107485"/>
                  </a:cubicBezTo>
                  <a:cubicBezTo>
                    <a:pt x="59515" y="107485"/>
                    <a:pt x="59515" y="107485"/>
                    <a:pt x="59515" y="93324"/>
                  </a:cubicBezTo>
                  <a:cubicBezTo>
                    <a:pt x="59515" y="71438"/>
                    <a:pt x="59515" y="71438"/>
                    <a:pt x="80216" y="71438"/>
                  </a:cubicBezTo>
                  <a:close/>
                  <a:moveTo>
                    <a:pt x="107950" y="0"/>
                  </a:moveTo>
                  <a:cubicBezTo>
                    <a:pt x="107950" y="0"/>
                    <a:pt x="107950" y="0"/>
                    <a:pt x="109247" y="1290"/>
                  </a:cubicBezTo>
                  <a:cubicBezTo>
                    <a:pt x="110544" y="1290"/>
                    <a:pt x="111841" y="2580"/>
                    <a:pt x="113139" y="2580"/>
                  </a:cubicBezTo>
                  <a:cubicBezTo>
                    <a:pt x="114436" y="3870"/>
                    <a:pt x="117030" y="3870"/>
                    <a:pt x="119624" y="5160"/>
                  </a:cubicBezTo>
                  <a:cubicBezTo>
                    <a:pt x="120921" y="6450"/>
                    <a:pt x="123515" y="6450"/>
                    <a:pt x="126110" y="7739"/>
                  </a:cubicBezTo>
                  <a:cubicBezTo>
                    <a:pt x="131298" y="10319"/>
                    <a:pt x="137784" y="11609"/>
                    <a:pt x="144269" y="12899"/>
                  </a:cubicBezTo>
                  <a:cubicBezTo>
                    <a:pt x="144269" y="12899"/>
                    <a:pt x="144269" y="12899"/>
                    <a:pt x="145566" y="12899"/>
                  </a:cubicBezTo>
                  <a:cubicBezTo>
                    <a:pt x="145566" y="12899"/>
                    <a:pt x="146863" y="12899"/>
                    <a:pt x="146863" y="14189"/>
                  </a:cubicBezTo>
                  <a:cubicBezTo>
                    <a:pt x="146863" y="14189"/>
                    <a:pt x="146863" y="14189"/>
                    <a:pt x="148161" y="14189"/>
                  </a:cubicBezTo>
                  <a:cubicBezTo>
                    <a:pt x="148161" y="14189"/>
                    <a:pt x="149458" y="14189"/>
                    <a:pt x="149458" y="14189"/>
                  </a:cubicBezTo>
                  <a:cubicBezTo>
                    <a:pt x="149458" y="14189"/>
                    <a:pt x="150755" y="14189"/>
                    <a:pt x="152052" y="14189"/>
                  </a:cubicBezTo>
                  <a:cubicBezTo>
                    <a:pt x="152052" y="15478"/>
                    <a:pt x="153349" y="15478"/>
                    <a:pt x="154646" y="15478"/>
                  </a:cubicBezTo>
                  <a:cubicBezTo>
                    <a:pt x="154646" y="15478"/>
                    <a:pt x="154646" y="15478"/>
                    <a:pt x="155943" y="15478"/>
                  </a:cubicBezTo>
                  <a:cubicBezTo>
                    <a:pt x="155943" y="15478"/>
                    <a:pt x="155943" y="15478"/>
                    <a:pt x="157240" y="15478"/>
                  </a:cubicBezTo>
                  <a:cubicBezTo>
                    <a:pt x="157240" y="15478"/>
                    <a:pt x="157240" y="15478"/>
                    <a:pt x="158537" y="16768"/>
                  </a:cubicBezTo>
                  <a:cubicBezTo>
                    <a:pt x="158537" y="16768"/>
                    <a:pt x="158537" y="16768"/>
                    <a:pt x="159835" y="16768"/>
                  </a:cubicBezTo>
                  <a:cubicBezTo>
                    <a:pt x="161132" y="16768"/>
                    <a:pt x="161132" y="16768"/>
                    <a:pt x="162429" y="16768"/>
                  </a:cubicBezTo>
                  <a:cubicBezTo>
                    <a:pt x="163726" y="16768"/>
                    <a:pt x="163726" y="16768"/>
                    <a:pt x="165023" y="18058"/>
                  </a:cubicBezTo>
                  <a:cubicBezTo>
                    <a:pt x="165023" y="18058"/>
                    <a:pt x="165023" y="18058"/>
                    <a:pt x="166320" y="18058"/>
                  </a:cubicBezTo>
                  <a:cubicBezTo>
                    <a:pt x="166320" y="18058"/>
                    <a:pt x="166320" y="18058"/>
                    <a:pt x="167617" y="18058"/>
                  </a:cubicBezTo>
                  <a:cubicBezTo>
                    <a:pt x="167617" y="18058"/>
                    <a:pt x="167617" y="18058"/>
                    <a:pt x="168914" y="18058"/>
                  </a:cubicBezTo>
                  <a:cubicBezTo>
                    <a:pt x="168914" y="18058"/>
                    <a:pt x="168914" y="18058"/>
                    <a:pt x="170211" y="18058"/>
                  </a:cubicBezTo>
                  <a:cubicBezTo>
                    <a:pt x="172806" y="19348"/>
                    <a:pt x="174103" y="19348"/>
                    <a:pt x="176697" y="20638"/>
                  </a:cubicBezTo>
                  <a:cubicBezTo>
                    <a:pt x="180588" y="21928"/>
                    <a:pt x="184480" y="23218"/>
                    <a:pt x="188371" y="24507"/>
                  </a:cubicBezTo>
                  <a:cubicBezTo>
                    <a:pt x="190965" y="25797"/>
                    <a:pt x="192262" y="25797"/>
                    <a:pt x="193559" y="27087"/>
                  </a:cubicBezTo>
                  <a:cubicBezTo>
                    <a:pt x="194856" y="28377"/>
                    <a:pt x="194856" y="28377"/>
                    <a:pt x="194856" y="28377"/>
                  </a:cubicBezTo>
                  <a:cubicBezTo>
                    <a:pt x="196154" y="28377"/>
                    <a:pt x="196154" y="28377"/>
                    <a:pt x="196154" y="29667"/>
                  </a:cubicBezTo>
                  <a:cubicBezTo>
                    <a:pt x="197451" y="29667"/>
                    <a:pt x="197451" y="29667"/>
                    <a:pt x="197451" y="29667"/>
                  </a:cubicBezTo>
                  <a:cubicBezTo>
                    <a:pt x="198748" y="29667"/>
                    <a:pt x="198748" y="30957"/>
                    <a:pt x="198748" y="30957"/>
                  </a:cubicBezTo>
                  <a:cubicBezTo>
                    <a:pt x="202639" y="33536"/>
                    <a:pt x="205233" y="36116"/>
                    <a:pt x="207828" y="38696"/>
                  </a:cubicBezTo>
                  <a:cubicBezTo>
                    <a:pt x="210422" y="41276"/>
                    <a:pt x="211719" y="45145"/>
                    <a:pt x="213016" y="47725"/>
                  </a:cubicBezTo>
                  <a:cubicBezTo>
                    <a:pt x="214313" y="50305"/>
                    <a:pt x="214313" y="52884"/>
                    <a:pt x="214313" y="55464"/>
                  </a:cubicBezTo>
                  <a:cubicBezTo>
                    <a:pt x="214313" y="56754"/>
                    <a:pt x="214313" y="56754"/>
                    <a:pt x="214313" y="58044"/>
                  </a:cubicBezTo>
                  <a:cubicBezTo>
                    <a:pt x="214313" y="58044"/>
                    <a:pt x="214313" y="59334"/>
                    <a:pt x="213016" y="59334"/>
                  </a:cubicBezTo>
                  <a:cubicBezTo>
                    <a:pt x="213016" y="59334"/>
                    <a:pt x="213016" y="59334"/>
                    <a:pt x="213016" y="60623"/>
                  </a:cubicBezTo>
                  <a:cubicBezTo>
                    <a:pt x="213016" y="61913"/>
                    <a:pt x="213016" y="61913"/>
                    <a:pt x="213016" y="61913"/>
                  </a:cubicBezTo>
                  <a:cubicBezTo>
                    <a:pt x="213016" y="61913"/>
                    <a:pt x="213016" y="61913"/>
                    <a:pt x="211719" y="60623"/>
                  </a:cubicBezTo>
                  <a:cubicBezTo>
                    <a:pt x="211719" y="60623"/>
                    <a:pt x="211719" y="59334"/>
                    <a:pt x="210422" y="59334"/>
                  </a:cubicBezTo>
                  <a:cubicBezTo>
                    <a:pt x="210422" y="59334"/>
                    <a:pt x="210422" y="58044"/>
                    <a:pt x="209125" y="58044"/>
                  </a:cubicBezTo>
                  <a:cubicBezTo>
                    <a:pt x="207828" y="56754"/>
                    <a:pt x="205233" y="55464"/>
                    <a:pt x="203936" y="54174"/>
                  </a:cubicBezTo>
                  <a:cubicBezTo>
                    <a:pt x="201342" y="54174"/>
                    <a:pt x="200045" y="52884"/>
                    <a:pt x="197451" y="51594"/>
                  </a:cubicBezTo>
                  <a:cubicBezTo>
                    <a:pt x="194856" y="51594"/>
                    <a:pt x="192262" y="50305"/>
                    <a:pt x="189668" y="50305"/>
                  </a:cubicBezTo>
                  <a:cubicBezTo>
                    <a:pt x="188371" y="50305"/>
                    <a:pt x="188371" y="50305"/>
                    <a:pt x="187074" y="50305"/>
                  </a:cubicBezTo>
                  <a:cubicBezTo>
                    <a:pt x="187074" y="49015"/>
                    <a:pt x="185777" y="49015"/>
                    <a:pt x="184480" y="49015"/>
                  </a:cubicBezTo>
                  <a:cubicBezTo>
                    <a:pt x="183182" y="49015"/>
                    <a:pt x="181885" y="49015"/>
                    <a:pt x="180588" y="47725"/>
                  </a:cubicBezTo>
                  <a:cubicBezTo>
                    <a:pt x="176697" y="47725"/>
                    <a:pt x="174103" y="47725"/>
                    <a:pt x="170211" y="46435"/>
                  </a:cubicBezTo>
                  <a:cubicBezTo>
                    <a:pt x="168914" y="46435"/>
                    <a:pt x="166320" y="45145"/>
                    <a:pt x="165023" y="45145"/>
                  </a:cubicBezTo>
                  <a:cubicBezTo>
                    <a:pt x="165023" y="45145"/>
                    <a:pt x="165023" y="45145"/>
                    <a:pt x="163726" y="45145"/>
                  </a:cubicBezTo>
                  <a:cubicBezTo>
                    <a:pt x="163726" y="45145"/>
                    <a:pt x="163726" y="45145"/>
                    <a:pt x="162429" y="45145"/>
                  </a:cubicBezTo>
                  <a:cubicBezTo>
                    <a:pt x="162429" y="45145"/>
                    <a:pt x="162429" y="45145"/>
                    <a:pt x="159835" y="43855"/>
                  </a:cubicBezTo>
                  <a:cubicBezTo>
                    <a:pt x="159835" y="43855"/>
                    <a:pt x="159835" y="43855"/>
                    <a:pt x="158537" y="43855"/>
                  </a:cubicBezTo>
                  <a:cubicBezTo>
                    <a:pt x="157240" y="43855"/>
                    <a:pt x="157240" y="43855"/>
                    <a:pt x="155943" y="42565"/>
                  </a:cubicBezTo>
                  <a:cubicBezTo>
                    <a:pt x="154646" y="42565"/>
                    <a:pt x="153349" y="42565"/>
                    <a:pt x="152052" y="42565"/>
                  </a:cubicBezTo>
                  <a:cubicBezTo>
                    <a:pt x="152052" y="41276"/>
                    <a:pt x="150755" y="41276"/>
                    <a:pt x="149458" y="41276"/>
                  </a:cubicBezTo>
                  <a:cubicBezTo>
                    <a:pt x="148161" y="41276"/>
                    <a:pt x="146863" y="39986"/>
                    <a:pt x="146863" y="39986"/>
                  </a:cubicBezTo>
                  <a:cubicBezTo>
                    <a:pt x="142972" y="38696"/>
                    <a:pt x="139081" y="36116"/>
                    <a:pt x="135189" y="34826"/>
                  </a:cubicBezTo>
                  <a:cubicBezTo>
                    <a:pt x="131298" y="32247"/>
                    <a:pt x="128704" y="29667"/>
                    <a:pt x="124813" y="27087"/>
                  </a:cubicBezTo>
                  <a:cubicBezTo>
                    <a:pt x="122218" y="24507"/>
                    <a:pt x="119624" y="21928"/>
                    <a:pt x="117030" y="19348"/>
                  </a:cubicBezTo>
                  <a:cubicBezTo>
                    <a:pt x="115733" y="16768"/>
                    <a:pt x="113139" y="15478"/>
                    <a:pt x="111841" y="12899"/>
                  </a:cubicBezTo>
                  <a:cubicBezTo>
                    <a:pt x="110544" y="10319"/>
                    <a:pt x="110544" y="7739"/>
                    <a:pt x="109247" y="6450"/>
                  </a:cubicBezTo>
                  <a:cubicBezTo>
                    <a:pt x="109247" y="3870"/>
                    <a:pt x="107950" y="2580"/>
                    <a:pt x="107950" y="1290"/>
                  </a:cubicBezTo>
                  <a:cubicBezTo>
                    <a:pt x="107950" y="1290"/>
                    <a:pt x="107950" y="0"/>
                    <a:pt x="107950" y="0"/>
                  </a:cubicBezTo>
                  <a:close/>
                  <a:moveTo>
                    <a:pt x="9525" y="0"/>
                  </a:moveTo>
                  <a:cubicBezTo>
                    <a:pt x="9525" y="0"/>
                    <a:pt x="9525" y="0"/>
                    <a:pt x="10822" y="1290"/>
                  </a:cubicBezTo>
                  <a:cubicBezTo>
                    <a:pt x="12119" y="1290"/>
                    <a:pt x="12119" y="2580"/>
                    <a:pt x="14713" y="2580"/>
                  </a:cubicBezTo>
                  <a:cubicBezTo>
                    <a:pt x="16010" y="3870"/>
                    <a:pt x="17308" y="3870"/>
                    <a:pt x="19902" y="5160"/>
                  </a:cubicBezTo>
                  <a:cubicBezTo>
                    <a:pt x="22496" y="6450"/>
                    <a:pt x="25090" y="6450"/>
                    <a:pt x="27684" y="7739"/>
                  </a:cubicBezTo>
                  <a:cubicBezTo>
                    <a:pt x="32873" y="9029"/>
                    <a:pt x="39358" y="11609"/>
                    <a:pt x="45844" y="12899"/>
                  </a:cubicBezTo>
                  <a:cubicBezTo>
                    <a:pt x="45844" y="12899"/>
                    <a:pt x="45844" y="12899"/>
                    <a:pt x="47141" y="12899"/>
                  </a:cubicBezTo>
                  <a:cubicBezTo>
                    <a:pt x="47141" y="12899"/>
                    <a:pt x="47141" y="12899"/>
                    <a:pt x="48438" y="12899"/>
                  </a:cubicBezTo>
                  <a:cubicBezTo>
                    <a:pt x="48438" y="12899"/>
                    <a:pt x="48438" y="12899"/>
                    <a:pt x="48438" y="14189"/>
                  </a:cubicBezTo>
                  <a:cubicBezTo>
                    <a:pt x="49735" y="14189"/>
                    <a:pt x="49735" y="14189"/>
                    <a:pt x="49735" y="14189"/>
                  </a:cubicBezTo>
                  <a:cubicBezTo>
                    <a:pt x="51032" y="14189"/>
                    <a:pt x="52329" y="14189"/>
                    <a:pt x="52329" y="14189"/>
                  </a:cubicBezTo>
                  <a:cubicBezTo>
                    <a:pt x="53627" y="15478"/>
                    <a:pt x="54924" y="15478"/>
                    <a:pt x="54924" y="15478"/>
                  </a:cubicBezTo>
                  <a:cubicBezTo>
                    <a:pt x="56221" y="15478"/>
                    <a:pt x="56221" y="15478"/>
                    <a:pt x="56221" y="15478"/>
                  </a:cubicBezTo>
                  <a:cubicBezTo>
                    <a:pt x="57518" y="15478"/>
                    <a:pt x="57518" y="15478"/>
                    <a:pt x="57518" y="15478"/>
                  </a:cubicBezTo>
                  <a:cubicBezTo>
                    <a:pt x="58815" y="15478"/>
                    <a:pt x="58815" y="15478"/>
                    <a:pt x="58815" y="15478"/>
                  </a:cubicBezTo>
                  <a:cubicBezTo>
                    <a:pt x="60112" y="16768"/>
                    <a:pt x="60112" y="16768"/>
                    <a:pt x="60112" y="16768"/>
                  </a:cubicBezTo>
                  <a:cubicBezTo>
                    <a:pt x="61409" y="16768"/>
                    <a:pt x="62706" y="16768"/>
                    <a:pt x="62706" y="16768"/>
                  </a:cubicBezTo>
                  <a:cubicBezTo>
                    <a:pt x="64003" y="16768"/>
                    <a:pt x="65301" y="16768"/>
                    <a:pt x="65301" y="18058"/>
                  </a:cubicBezTo>
                  <a:cubicBezTo>
                    <a:pt x="65301" y="18058"/>
                    <a:pt x="65301" y="18058"/>
                    <a:pt x="66598" y="18058"/>
                  </a:cubicBezTo>
                  <a:cubicBezTo>
                    <a:pt x="66598" y="18058"/>
                    <a:pt x="66598" y="18058"/>
                    <a:pt x="69192" y="18058"/>
                  </a:cubicBezTo>
                  <a:cubicBezTo>
                    <a:pt x="69192" y="18058"/>
                    <a:pt x="69192" y="18058"/>
                    <a:pt x="70489" y="18058"/>
                  </a:cubicBezTo>
                  <a:cubicBezTo>
                    <a:pt x="70489" y="18058"/>
                    <a:pt x="70489" y="18058"/>
                    <a:pt x="71786" y="18058"/>
                  </a:cubicBezTo>
                  <a:cubicBezTo>
                    <a:pt x="73083" y="19348"/>
                    <a:pt x="75677" y="19348"/>
                    <a:pt x="76975" y="20638"/>
                  </a:cubicBezTo>
                  <a:cubicBezTo>
                    <a:pt x="82163" y="20638"/>
                    <a:pt x="86054" y="23218"/>
                    <a:pt x="89946" y="24507"/>
                  </a:cubicBezTo>
                  <a:cubicBezTo>
                    <a:pt x="91243" y="25797"/>
                    <a:pt x="93837" y="25797"/>
                    <a:pt x="95134" y="27087"/>
                  </a:cubicBezTo>
                  <a:cubicBezTo>
                    <a:pt x="95134" y="27087"/>
                    <a:pt x="96431" y="28377"/>
                    <a:pt x="96431" y="28377"/>
                  </a:cubicBezTo>
                  <a:cubicBezTo>
                    <a:pt x="96431" y="28377"/>
                    <a:pt x="97728" y="28377"/>
                    <a:pt x="97728" y="28377"/>
                  </a:cubicBezTo>
                  <a:cubicBezTo>
                    <a:pt x="97728" y="29667"/>
                    <a:pt x="99025" y="29667"/>
                    <a:pt x="99025" y="29667"/>
                  </a:cubicBezTo>
                  <a:cubicBezTo>
                    <a:pt x="99025" y="29667"/>
                    <a:pt x="100323" y="30957"/>
                    <a:pt x="100323" y="30957"/>
                  </a:cubicBezTo>
                  <a:cubicBezTo>
                    <a:pt x="102917" y="33536"/>
                    <a:pt x="106808" y="36116"/>
                    <a:pt x="108105" y="38696"/>
                  </a:cubicBezTo>
                  <a:cubicBezTo>
                    <a:pt x="110700" y="41276"/>
                    <a:pt x="111997" y="45145"/>
                    <a:pt x="113294" y="47725"/>
                  </a:cubicBezTo>
                  <a:cubicBezTo>
                    <a:pt x="114591" y="50305"/>
                    <a:pt x="115888" y="52884"/>
                    <a:pt x="114591" y="55464"/>
                  </a:cubicBezTo>
                  <a:cubicBezTo>
                    <a:pt x="114591" y="56754"/>
                    <a:pt x="114591" y="56754"/>
                    <a:pt x="114591" y="58044"/>
                  </a:cubicBezTo>
                  <a:cubicBezTo>
                    <a:pt x="114591" y="58044"/>
                    <a:pt x="114591" y="59334"/>
                    <a:pt x="114591" y="59334"/>
                  </a:cubicBezTo>
                  <a:cubicBezTo>
                    <a:pt x="114591" y="59334"/>
                    <a:pt x="114591" y="59334"/>
                    <a:pt x="114591" y="60623"/>
                  </a:cubicBezTo>
                  <a:cubicBezTo>
                    <a:pt x="114591" y="60623"/>
                    <a:pt x="113294" y="60623"/>
                    <a:pt x="113294" y="61913"/>
                  </a:cubicBezTo>
                  <a:cubicBezTo>
                    <a:pt x="113294" y="60623"/>
                    <a:pt x="113294" y="60623"/>
                    <a:pt x="111997" y="60623"/>
                  </a:cubicBezTo>
                  <a:cubicBezTo>
                    <a:pt x="111997" y="60623"/>
                    <a:pt x="111997" y="59334"/>
                    <a:pt x="111997" y="59334"/>
                  </a:cubicBezTo>
                  <a:cubicBezTo>
                    <a:pt x="110700" y="59334"/>
                    <a:pt x="110700" y="58044"/>
                    <a:pt x="110700" y="58044"/>
                  </a:cubicBezTo>
                  <a:cubicBezTo>
                    <a:pt x="110700" y="58044"/>
                    <a:pt x="110700" y="58044"/>
                    <a:pt x="109403" y="58044"/>
                  </a:cubicBezTo>
                  <a:cubicBezTo>
                    <a:pt x="108105" y="56754"/>
                    <a:pt x="106808" y="55464"/>
                    <a:pt x="104214" y="54174"/>
                  </a:cubicBezTo>
                  <a:cubicBezTo>
                    <a:pt x="102917" y="54174"/>
                    <a:pt x="100323" y="52884"/>
                    <a:pt x="97728" y="51594"/>
                  </a:cubicBezTo>
                  <a:cubicBezTo>
                    <a:pt x="96431" y="51594"/>
                    <a:pt x="93837" y="50305"/>
                    <a:pt x="89946" y="50305"/>
                  </a:cubicBezTo>
                  <a:cubicBezTo>
                    <a:pt x="89946" y="50305"/>
                    <a:pt x="88649" y="50305"/>
                    <a:pt x="88649" y="50305"/>
                  </a:cubicBezTo>
                  <a:cubicBezTo>
                    <a:pt x="87351" y="49015"/>
                    <a:pt x="87351" y="49015"/>
                    <a:pt x="86054" y="49015"/>
                  </a:cubicBezTo>
                  <a:cubicBezTo>
                    <a:pt x="84757" y="49015"/>
                    <a:pt x="83460" y="49015"/>
                    <a:pt x="80866" y="47725"/>
                  </a:cubicBezTo>
                  <a:cubicBezTo>
                    <a:pt x="78272" y="47725"/>
                    <a:pt x="74380" y="47725"/>
                    <a:pt x="71786" y="46435"/>
                  </a:cubicBezTo>
                  <a:cubicBezTo>
                    <a:pt x="69192" y="46435"/>
                    <a:pt x="67895" y="45145"/>
                    <a:pt x="66598" y="45145"/>
                  </a:cubicBezTo>
                  <a:cubicBezTo>
                    <a:pt x="66598" y="45145"/>
                    <a:pt x="66598" y="45145"/>
                    <a:pt x="65301" y="45145"/>
                  </a:cubicBezTo>
                  <a:cubicBezTo>
                    <a:pt x="65301" y="45145"/>
                    <a:pt x="65301" y="45145"/>
                    <a:pt x="64003" y="45145"/>
                  </a:cubicBezTo>
                  <a:cubicBezTo>
                    <a:pt x="64003" y="45145"/>
                    <a:pt x="64003" y="45145"/>
                    <a:pt x="62706" y="45145"/>
                  </a:cubicBezTo>
                  <a:cubicBezTo>
                    <a:pt x="62706" y="45145"/>
                    <a:pt x="62706" y="45145"/>
                    <a:pt x="61409" y="43855"/>
                  </a:cubicBezTo>
                  <a:cubicBezTo>
                    <a:pt x="61409" y="43855"/>
                    <a:pt x="61409" y="43855"/>
                    <a:pt x="60112" y="43855"/>
                  </a:cubicBezTo>
                  <a:cubicBezTo>
                    <a:pt x="58815" y="43855"/>
                    <a:pt x="57518" y="43855"/>
                    <a:pt x="56221" y="42565"/>
                  </a:cubicBezTo>
                  <a:cubicBezTo>
                    <a:pt x="56221" y="42565"/>
                    <a:pt x="54924" y="42565"/>
                    <a:pt x="53627" y="42565"/>
                  </a:cubicBezTo>
                  <a:cubicBezTo>
                    <a:pt x="52329" y="41276"/>
                    <a:pt x="51032" y="41276"/>
                    <a:pt x="51032" y="41276"/>
                  </a:cubicBezTo>
                  <a:cubicBezTo>
                    <a:pt x="49735" y="41276"/>
                    <a:pt x="48438" y="39986"/>
                    <a:pt x="47141" y="39986"/>
                  </a:cubicBezTo>
                  <a:cubicBezTo>
                    <a:pt x="43250" y="38696"/>
                    <a:pt x="39358" y="36116"/>
                    <a:pt x="36764" y="34826"/>
                  </a:cubicBezTo>
                  <a:cubicBezTo>
                    <a:pt x="32873" y="32247"/>
                    <a:pt x="28982" y="29667"/>
                    <a:pt x="26387" y="27087"/>
                  </a:cubicBezTo>
                  <a:cubicBezTo>
                    <a:pt x="23793" y="24507"/>
                    <a:pt x="21199" y="21928"/>
                    <a:pt x="18605" y="19348"/>
                  </a:cubicBezTo>
                  <a:cubicBezTo>
                    <a:pt x="16010" y="18058"/>
                    <a:pt x="14713" y="15478"/>
                    <a:pt x="13416" y="12899"/>
                  </a:cubicBezTo>
                  <a:cubicBezTo>
                    <a:pt x="12119" y="10319"/>
                    <a:pt x="10822" y="7739"/>
                    <a:pt x="10822" y="6450"/>
                  </a:cubicBezTo>
                  <a:cubicBezTo>
                    <a:pt x="9525" y="3870"/>
                    <a:pt x="9525" y="2580"/>
                    <a:pt x="9525" y="1290"/>
                  </a:cubicBezTo>
                  <a:cubicBezTo>
                    <a:pt x="9525" y="0"/>
                    <a:pt x="9525" y="0"/>
                    <a:pt x="95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îş1îdê"/>
            <p:cNvSpPr/>
            <p:nvPr/>
          </p:nvSpPr>
          <p:spPr>
            <a:xfrm>
              <a:off x="5743770" y="2661007"/>
              <a:ext cx="941524" cy="896474"/>
            </a:xfrm>
            <a:custGeom>
              <a:avLst/>
              <a:gdLst>
                <a:gd name="connsiteX0" fmla="*/ 101402 w 331788"/>
                <a:gd name="connsiteY0" fmla="*/ 200025 h 315913"/>
                <a:gd name="connsiteX1" fmla="*/ 93663 w 331788"/>
                <a:gd name="connsiteY1" fmla="*/ 207840 h 315913"/>
                <a:gd name="connsiteX2" fmla="*/ 93663 w 331788"/>
                <a:gd name="connsiteY2" fmla="*/ 301625 h 315913"/>
                <a:gd name="connsiteX3" fmla="*/ 137518 w 331788"/>
                <a:gd name="connsiteY3" fmla="*/ 301625 h 315913"/>
                <a:gd name="connsiteX4" fmla="*/ 137518 w 331788"/>
                <a:gd name="connsiteY4" fmla="*/ 250825 h 315913"/>
                <a:gd name="connsiteX5" fmla="*/ 143967 w 331788"/>
                <a:gd name="connsiteY5" fmla="*/ 244312 h 315913"/>
                <a:gd name="connsiteX6" fmla="*/ 187822 w 331788"/>
                <a:gd name="connsiteY6" fmla="*/ 244312 h 315913"/>
                <a:gd name="connsiteX7" fmla="*/ 194271 w 331788"/>
                <a:gd name="connsiteY7" fmla="*/ 250825 h 315913"/>
                <a:gd name="connsiteX8" fmla="*/ 194271 w 331788"/>
                <a:gd name="connsiteY8" fmla="*/ 301625 h 315913"/>
                <a:gd name="connsiteX9" fmla="*/ 230387 w 331788"/>
                <a:gd name="connsiteY9" fmla="*/ 301625 h 315913"/>
                <a:gd name="connsiteX10" fmla="*/ 238126 w 331788"/>
                <a:gd name="connsiteY10" fmla="*/ 295112 h 315913"/>
                <a:gd name="connsiteX11" fmla="*/ 238126 w 331788"/>
                <a:gd name="connsiteY11" fmla="*/ 207840 h 315913"/>
                <a:gd name="connsiteX12" fmla="*/ 230387 w 331788"/>
                <a:gd name="connsiteY12" fmla="*/ 200025 h 315913"/>
                <a:gd name="connsiteX13" fmla="*/ 101402 w 331788"/>
                <a:gd name="connsiteY13" fmla="*/ 200025 h 315913"/>
                <a:gd name="connsiteX14" fmla="*/ 258908 w 331788"/>
                <a:gd name="connsiteY14" fmla="*/ 122237 h 315913"/>
                <a:gd name="connsiteX15" fmla="*/ 252413 w 331788"/>
                <a:gd name="connsiteY15" fmla="*/ 129801 h 315913"/>
                <a:gd name="connsiteX16" fmla="*/ 252413 w 331788"/>
                <a:gd name="connsiteY16" fmla="*/ 157536 h 315913"/>
                <a:gd name="connsiteX17" fmla="*/ 258908 w 331788"/>
                <a:gd name="connsiteY17" fmla="*/ 165100 h 315913"/>
                <a:gd name="connsiteX18" fmla="*/ 266701 w 331788"/>
                <a:gd name="connsiteY18" fmla="*/ 157536 h 315913"/>
                <a:gd name="connsiteX19" fmla="*/ 266701 w 331788"/>
                <a:gd name="connsiteY19" fmla="*/ 129801 h 315913"/>
                <a:gd name="connsiteX20" fmla="*/ 258908 w 331788"/>
                <a:gd name="connsiteY20" fmla="*/ 122237 h 315913"/>
                <a:gd name="connsiteX21" fmla="*/ 230332 w 331788"/>
                <a:gd name="connsiteY21" fmla="*/ 122237 h 315913"/>
                <a:gd name="connsiteX22" fmla="*/ 223838 w 331788"/>
                <a:gd name="connsiteY22" fmla="*/ 129801 h 315913"/>
                <a:gd name="connsiteX23" fmla="*/ 223838 w 331788"/>
                <a:gd name="connsiteY23" fmla="*/ 157536 h 315913"/>
                <a:gd name="connsiteX24" fmla="*/ 230332 w 331788"/>
                <a:gd name="connsiteY24" fmla="*/ 165100 h 315913"/>
                <a:gd name="connsiteX25" fmla="*/ 238126 w 331788"/>
                <a:gd name="connsiteY25" fmla="*/ 157536 h 315913"/>
                <a:gd name="connsiteX26" fmla="*/ 238126 w 331788"/>
                <a:gd name="connsiteY26" fmla="*/ 129801 h 315913"/>
                <a:gd name="connsiteX27" fmla="*/ 230332 w 331788"/>
                <a:gd name="connsiteY27" fmla="*/ 122237 h 315913"/>
                <a:gd name="connsiteX28" fmla="*/ 201468 w 331788"/>
                <a:gd name="connsiteY28" fmla="*/ 122237 h 315913"/>
                <a:gd name="connsiteX29" fmla="*/ 193675 w 331788"/>
                <a:gd name="connsiteY29" fmla="*/ 129801 h 315913"/>
                <a:gd name="connsiteX30" fmla="*/ 193675 w 331788"/>
                <a:gd name="connsiteY30" fmla="*/ 157536 h 315913"/>
                <a:gd name="connsiteX31" fmla="*/ 201468 w 331788"/>
                <a:gd name="connsiteY31" fmla="*/ 165100 h 315913"/>
                <a:gd name="connsiteX32" fmla="*/ 207963 w 331788"/>
                <a:gd name="connsiteY32" fmla="*/ 157536 h 315913"/>
                <a:gd name="connsiteX33" fmla="*/ 207963 w 331788"/>
                <a:gd name="connsiteY33" fmla="*/ 129801 h 315913"/>
                <a:gd name="connsiteX34" fmla="*/ 201468 w 331788"/>
                <a:gd name="connsiteY34" fmla="*/ 122237 h 315913"/>
                <a:gd name="connsiteX35" fmla="*/ 128732 w 331788"/>
                <a:gd name="connsiteY35" fmla="*/ 122237 h 315913"/>
                <a:gd name="connsiteX36" fmla="*/ 122238 w 331788"/>
                <a:gd name="connsiteY36" fmla="*/ 129801 h 315913"/>
                <a:gd name="connsiteX37" fmla="*/ 122238 w 331788"/>
                <a:gd name="connsiteY37" fmla="*/ 157536 h 315913"/>
                <a:gd name="connsiteX38" fmla="*/ 128732 w 331788"/>
                <a:gd name="connsiteY38" fmla="*/ 165100 h 315913"/>
                <a:gd name="connsiteX39" fmla="*/ 136526 w 331788"/>
                <a:gd name="connsiteY39" fmla="*/ 157536 h 315913"/>
                <a:gd name="connsiteX40" fmla="*/ 136526 w 331788"/>
                <a:gd name="connsiteY40" fmla="*/ 129801 h 315913"/>
                <a:gd name="connsiteX41" fmla="*/ 128732 w 331788"/>
                <a:gd name="connsiteY41" fmla="*/ 122237 h 315913"/>
                <a:gd name="connsiteX42" fmla="*/ 101456 w 331788"/>
                <a:gd name="connsiteY42" fmla="*/ 122237 h 315913"/>
                <a:gd name="connsiteX43" fmla="*/ 93663 w 331788"/>
                <a:gd name="connsiteY43" fmla="*/ 129801 h 315913"/>
                <a:gd name="connsiteX44" fmla="*/ 93663 w 331788"/>
                <a:gd name="connsiteY44" fmla="*/ 157536 h 315913"/>
                <a:gd name="connsiteX45" fmla="*/ 101456 w 331788"/>
                <a:gd name="connsiteY45" fmla="*/ 165100 h 315913"/>
                <a:gd name="connsiteX46" fmla="*/ 107951 w 331788"/>
                <a:gd name="connsiteY46" fmla="*/ 157536 h 315913"/>
                <a:gd name="connsiteX47" fmla="*/ 107951 w 331788"/>
                <a:gd name="connsiteY47" fmla="*/ 129801 h 315913"/>
                <a:gd name="connsiteX48" fmla="*/ 101456 w 331788"/>
                <a:gd name="connsiteY48" fmla="*/ 122237 h 315913"/>
                <a:gd name="connsiteX49" fmla="*/ 72881 w 331788"/>
                <a:gd name="connsiteY49" fmla="*/ 122237 h 315913"/>
                <a:gd name="connsiteX50" fmla="*/ 65088 w 331788"/>
                <a:gd name="connsiteY50" fmla="*/ 129801 h 315913"/>
                <a:gd name="connsiteX51" fmla="*/ 65088 w 331788"/>
                <a:gd name="connsiteY51" fmla="*/ 157536 h 315913"/>
                <a:gd name="connsiteX52" fmla="*/ 72881 w 331788"/>
                <a:gd name="connsiteY52" fmla="*/ 165100 h 315913"/>
                <a:gd name="connsiteX53" fmla="*/ 79376 w 331788"/>
                <a:gd name="connsiteY53" fmla="*/ 157536 h 315913"/>
                <a:gd name="connsiteX54" fmla="*/ 79376 w 331788"/>
                <a:gd name="connsiteY54" fmla="*/ 129801 h 315913"/>
                <a:gd name="connsiteX55" fmla="*/ 72881 w 331788"/>
                <a:gd name="connsiteY55" fmla="*/ 122237 h 315913"/>
                <a:gd name="connsiteX56" fmla="*/ 258908 w 331788"/>
                <a:gd name="connsiteY56" fmla="*/ 65087 h 315913"/>
                <a:gd name="connsiteX57" fmla="*/ 252413 w 331788"/>
                <a:gd name="connsiteY57" fmla="*/ 71581 h 315913"/>
                <a:gd name="connsiteX58" fmla="*/ 252413 w 331788"/>
                <a:gd name="connsiteY58" fmla="*/ 100157 h 315913"/>
                <a:gd name="connsiteX59" fmla="*/ 258908 w 331788"/>
                <a:gd name="connsiteY59" fmla="*/ 107950 h 315913"/>
                <a:gd name="connsiteX60" fmla="*/ 266701 w 331788"/>
                <a:gd name="connsiteY60" fmla="*/ 100157 h 315913"/>
                <a:gd name="connsiteX61" fmla="*/ 266701 w 331788"/>
                <a:gd name="connsiteY61" fmla="*/ 71581 h 315913"/>
                <a:gd name="connsiteX62" fmla="*/ 258908 w 331788"/>
                <a:gd name="connsiteY62" fmla="*/ 65087 h 315913"/>
                <a:gd name="connsiteX63" fmla="*/ 230332 w 331788"/>
                <a:gd name="connsiteY63" fmla="*/ 65087 h 315913"/>
                <a:gd name="connsiteX64" fmla="*/ 223838 w 331788"/>
                <a:gd name="connsiteY64" fmla="*/ 71581 h 315913"/>
                <a:gd name="connsiteX65" fmla="*/ 223838 w 331788"/>
                <a:gd name="connsiteY65" fmla="*/ 100157 h 315913"/>
                <a:gd name="connsiteX66" fmla="*/ 230332 w 331788"/>
                <a:gd name="connsiteY66" fmla="*/ 107950 h 315913"/>
                <a:gd name="connsiteX67" fmla="*/ 238126 w 331788"/>
                <a:gd name="connsiteY67" fmla="*/ 100157 h 315913"/>
                <a:gd name="connsiteX68" fmla="*/ 238126 w 331788"/>
                <a:gd name="connsiteY68" fmla="*/ 71581 h 315913"/>
                <a:gd name="connsiteX69" fmla="*/ 230332 w 331788"/>
                <a:gd name="connsiteY69" fmla="*/ 65087 h 315913"/>
                <a:gd name="connsiteX70" fmla="*/ 201468 w 331788"/>
                <a:gd name="connsiteY70" fmla="*/ 65087 h 315913"/>
                <a:gd name="connsiteX71" fmla="*/ 193675 w 331788"/>
                <a:gd name="connsiteY71" fmla="*/ 71581 h 315913"/>
                <a:gd name="connsiteX72" fmla="*/ 193675 w 331788"/>
                <a:gd name="connsiteY72" fmla="*/ 100157 h 315913"/>
                <a:gd name="connsiteX73" fmla="*/ 201468 w 331788"/>
                <a:gd name="connsiteY73" fmla="*/ 107950 h 315913"/>
                <a:gd name="connsiteX74" fmla="*/ 207963 w 331788"/>
                <a:gd name="connsiteY74" fmla="*/ 100157 h 315913"/>
                <a:gd name="connsiteX75" fmla="*/ 207963 w 331788"/>
                <a:gd name="connsiteY75" fmla="*/ 71581 h 315913"/>
                <a:gd name="connsiteX76" fmla="*/ 201468 w 331788"/>
                <a:gd name="connsiteY76" fmla="*/ 65087 h 315913"/>
                <a:gd name="connsiteX77" fmla="*/ 128732 w 331788"/>
                <a:gd name="connsiteY77" fmla="*/ 65087 h 315913"/>
                <a:gd name="connsiteX78" fmla="*/ 122238 w 331788"/>
                <a:gd name="connsiteY78" fmla="*/ 71581 h 315913"/>
                <a:gd name="connsiteX79" fmla="*/ 122238 w 331788"/>
                <a:gd name="connsiteY79" fmla="*/ 100157 h 315913"/>
                <a:gd name="connsiteX80" fmla="*/ 128732 w 331788"/>
                <a:gd name="connsiteY80" fmla="*/ 107950 h 315913"/>
                <a:gd name="connsiteX81" fmla="*/ 136526 w 331788"/>
                <a:gd name="connsiteY81" fmla="*/ 100157 h 315913"/>
                <a:gd name="connsiteX82" fmla="*/ 136526 w 331788"/>
                <a:gd name="connsiteY82" fmla="*/ 71581 h 315913"/>
                <a:gd name="connsiteX83" fmla="*/ 128732 w 331788"/>
                <a:gd name="connsiteY83" fmla="*/ 65087 h 315913"/>
                <a:gd name="connsiteX84" fmla="*/ 101456 w 331788"/>
                <a:gd name="connsiteY84" fmla="*/ 65087 h 315913"/>
                <a:gd name="connsiteX85" fmla="*/ 93663 w 331788"/>
                <a:gd name="connsiteY85" fmla="*/ 71581 h 315913"/>
                <a:gd name="connsiteX86" fmla="*/ 93663 w 331788"/>
                <a:gd name="connsiteY86" fmla="*/ 100157 h 315913"/>
                <a:gd name="connsiteX87" fmla="*/ 101456 w 331788"/>
                <a:gd name="connsiteY87" fmla="*/ 107950 h 315913"/>
                <a:gd name="connsiteX88" fmla="*/ 107951 w 331788"/>
                <a:gd name="connsiteY88" fmla="*/ 100157 h 315913"/>
                <a:gd name="connsiteX89" fmla="*/ 107951 w 331788"/>
                <a:gd name="connsiteY89" fmla="*/ 71581 h 315913"/>
                <a:gd name="connsiteX90" fmla="*/ 101456 w 331788"/>
                <a:gd name="connsiteY90" fmla="*/ 65087 h 315913"/>
                <a:gd name="connsiteX91" fmla="*/ 72881 w 331788"/>
                <a:gd name="connsiteY91" fmla="*/ 65087 h 315913"/>
                <a:gd name="connsiteX92" fmla="*/ 65088 w 331788"/>
                <a:gd name="connsiteY92" fmla="*/ 71581 h 315913"/>
                <a:gd name="connsiteX93" fmla="*/ 65088 w 331788"/>
                <a:gd name="connsiteY93" fmla="*/ 100157 h 315913"/>
                <a:gd name="connsiteX94" fmla="*/ 72881 w 331788"/>
                <a:gd name="connsiteY94" fmla="*/ 107950 h 315913"/>
                <a:gd name="connsiteX95" fmla="*/ 79376 w 331788"/>
                <a:gd name="connsiteY95" fmla="*/ 100157 h 315913"/>
                <a:gd name="connsiteX96" fmla="*/ 79376 w 331788"/>
                <a:gd name="connsiteY96" fmla="*/ 71581 h 315913"/>
                <a:gd name="connsiteX97" fmla="*/ 72881 w 331788"/>
                <a:gd name="connsiteY97" fmla="*/ 65087 h 315913"/>
                <a:gd name="connsiteX98" fmla="*/ 107950 w 331788"/>
                <a:gd name="connsiteY98" fmla="*/ 14287 h 315913"/>
                <a:gd name="connsiteX99" fmla="*/ 107950 w 331788"/>
                <a:gd name="connsiteY99" fmla="*/ 28575 h 315913"/>
                <a:gd name="connsiteX100" fmla="*/ 223838 w 331788"/>
                <a:gd name="connsiteY100" fmla="*/ 28575 h 315913"/>
                <a:gd name="connsiteX101" fmla="*/ 223838 w 331788"/>
                <a:gd name="connsiteY101" fmla="*/ 14287 h 315913"/>
                <a:gd name="connsiteX102" fmla="*/ 64802 w 331788"/>
                <a:gd name="connsiteY102" fmla="*/ 0 h 315913"/>
                <a:gd name="connsiteX103" fmla="*/ 266986 w 331788"/>
                <a:gd name="connsiteY103" fmla="*/ 0 h 315913"/>
                <a:gd name="connsiteX104" fmla="*/ 273466 w 331788"/>
                <a:gd name="connsiteY104" fmla="*/ 6474 h 315913"/>
                <a:gd name="connsiteX105" fmla="*/ 266986 w 331788"/>
                <a:gd name="connsiteY105" fmla="*/ 14242 h 315913"/>
                <a:gd name="connsiteX106" fmla="*/ 238472 w 331788"/>
                <a:gd name="connsiteY106" fmla="*/ 14242 h 315913"/>
                <a:gd name="connsiteX107" fmla="*/ 238472 w 331788"/>
                <a:gd name="connsiteY107" fmla="*/ 28484 h 315913"/>
                <a:gd name="connsiteX108" fmla="*/ 303275 w 331788"/>
                <a:gd name="connsiteY108" fmla="*/ 28484 h 315913"/>
                <a:gd name="connsiteX109" fmla="*/ 309755 w 331788"/>
                <a:gd name="connsiteY109" fmla="*/ 34958 h 315913"/>
                <a:gd name="connsiteX110" fmla="*/ 309755 w 331788"/>
                <a:gd name="connsiteY110" fmla="*/ 301671 h 315913"/>
                <a:gd name="connsiteX111" fmla="*/ 324012 w 331788"/>
                <a:gd name="connsiteY111" fmla="*/ 301671 h 315913"/>
                <a:gd name="connsiteX112" fmla="*/ 331788 w 331788"/>
                <a:gd name="connsiteY112" fmla="*/ 309439 h 315913"/>
                <a:gd name="connsiteX113" fmla="*/ 324012 w 331788"/>
                <a:gd name="connsiteY113" fmla="*/ 315913 h 315913"/>
                <a:gd name="connsiteX114" fmla="*/ 7776 w 331788"/>
                <a:gd name="connsiteY114" fmla="*/ 315913 h 315913"/>
                <a:gd name="connsiteX115" fmla="*/ 0 w 331788"/>
                <a:gd name="connsiteY115" fmla="*/ 309439 h 315913"/>
                <a:gd name="connsiteX116" fmla="*/ 7776 w 331788"/>
                <a:gd name="connsiteY116" fmla="*/ 301671 h 315913"/>
                <a:gd name="connsiteX117" fmla="*/ 22033 w 331788"/>
                <a:gd name="connsiteY117" fmla="*/ 301671 h 315913"/>
                <a:gd name="connsiteX118" fmla="*/ 22033 w 331788"/>
                <a:gd name="connsiteY118" fmla="*/ 34958 h 315913"/>
                <a:gd name="connsiteX119" fmla="*/ 28513 w 331788"/>
                <a:gd name="connsiteY119" fmla="*/ 28484 h 315913"/>
                <a:gd name="connsiteX120" fmla="*/ 93315 w 331788"/>
                <a:gd name="connsiteY120" fmla="*/ 28484 h 315913"/>
                <a:gd name="connsiteX121" fmla="*/ 93315 w 331788"/>
                <a:gd name="connsiteY121" fmla="*/ 14242 h 315913"/>
                <a:gd name="connsiteX122" fmla="*/ 64802 w 331788"/>
                <a:gd name="connsiteY122" fmla="*/ 14242 h 315913"/>
                <a:gd name="connsiteX123" fmla="*/ 58322 w 331788"/>
                <a:gd name="connsiteY123" fmla="*/ 6474 h 315913"/>
                <a:gd name="connsiteX124" fmla="*/ 64802 w 331788"/>
                <a:gd name="connsiteY124" fmla="*/ 0 h 31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331788" h="315913">
                  <a:moveTo>
                    <a:pt x="101402" y="200025"/>
                  </a:moveTo>
                  <a:cubicBezTo>
                    <a:pt x="97532" y="200025"/>
                    <a:pt x="93663" y="203933"/>
                    <a:pt x="93663" y="207840"/>
                  </a:cubicBezTo>
                  <a:cubicBezTo>
                    <a:pt x="93663" y="207840"/>
                    <a:pt x="93663" y="207840"/>
                    <a:pt x="93663" y="301625"/>
                  </a:cubicBezTo>
                  <a:cubicBezTo>
                    <a:pt x="93663" y="301625"/>
                    <a:pt x="93663" y="301625"/>
                    <a:pt x="137518" y="301625"/>
                  </a:cubicBezTo>
                  <a:cubicBezTo>
                    <a:pt x="137518" y="301625"/>
                    <a:pt x="137518" y="301625"/>
                    <a:pt x="137518" y="250825"/>
                  </a:cubicBezTo>
                  <a:cubicBezTo>
                    <a:pt x="137518" y="246917"/>
                    <a:pt x="140097" y="244312"/>
                    <a:pt x="143967" y="244312"/>
                  </a:cubicBezTo>
                  <a:cubicBezTo>
                    <a:pt x="143967" y="244312"/>
                    <a:pt x="143967" y="244312"/>
                    <a:pt x="187822" y="244312"/>
                  </a:cubicBezTo>
                  <a:cubicBezTo>
                    <a:pt x="191691" y="244312"/>
                    <a:pt x="194271" y="246917"/>
                    <a:pt x="194271" y="250825"/>
                  </a:cubicBezTo>
                  <a:cubicBezTo>
                    <a:pt x="194271" y="250825"/>
                    <a:pt x="194271" y="250825"/>
                    <a:pt x="194271" y="301625"/>
                  </a:cubicBezTo>
                  <a:cubicBezTo>
                    <a:pt x="194271" y="301625"/>
                    <a:pt x="194271" y="301625"/>
                    <a:pt x="230387" y="301625"/>
                  </a:cubicBezTo>
                  <a:cubicBezTo>
                    <a:pt x="234256" y="301625"/>
                    <a:pt x="238126" y="299020"/>
                    <a:pt x="238126" y="295112"/>
                  </a:cubicBezTo>
                  <a:lnTo>
                    <a:pt x="238126" y="207840"/>
                  </a:lnTo>
                  <a:cubicBezTo>
                    <a:pt x="238126" y="203933"/>
                    <a:pt x="234256" y="200025"/>
                    <a:pt x="230387" y="200025"/>
                  </a:cubicBezTo>
                  <a:cubicBezTo>
                    <a:pt x="230387" y="200025"/>
                    <a:pt x="230387" y="200025"/>
                    <a:pt x="101402" y="200025"/>
                  </a:cubicBezTo>
                  <a:close/>
                  <a:moveTo>
                    <a:pt x="258908" y="122237"/>
                  </a:moveTo>
                  <a:cubicBezTo>
                    <a:pt x="255011" y="122237"/>
                    <a:pt x="252413" y="124758"/>
                    <a:pt x="252413" y="129801"/>
                  </a:cubicBezTo>
                  <a:cubicBezTo>
                    <a:pt x="252413" y="129801"/>
                    <a:pt x="252413" y="129801"/>
                    <a:pt x="252413" y="157536"/>
                  </a:cubicBezTo>
                  <a:cubicBezTo>
                    <a:pt x="252413" y="161318"/>
                    <a:pt x="255011" y="165100"/>
                    <a:pt x="258908" y="165100"/>
                  </a:cubicBezTo>
                  <a:cubicBezTo>
                    <a:pt x="264103" y="165100"/>
                    <a:pt x="266701" y="161318"/>
                    <a:pt x="266701" y="157536"/>
                  </a:cubicBezTo>
                  <a:lnTo>
                    <a:pt x="266701" y="129801"/>
                  </a:lnTo>
                  <a:cubicBezTo>
                    <a:pt x="266701" y="124758"/>
                    <a:pt x="264103" y="122237"/>
                    <a:pt x="258908" y="122237"/>
                  </a:cubicBezTo>
                  <a:close/>
                  <a:moveTo>
                    <a:pt x="230332" y="122237"/>
                  </a:moveTo>
                  <a:cubicBezTo>
                    <a:pt x="226436" y="122237"/>
                    <a:pt x="223838" y="124758"/>
                    <a:pt x="223838" y="129801"/>
                  </a:cubicBezTo>
                  <a:cubicBezTo>
                    <a:pt x="223838" y="129801"/>
                    <a:pt x="223838" y="129801"/>
                    <a:pt x="223838" y="157536"/>
                  </a:cubicBezTo>
                  <a:cubicBezTo>
                    <a:pt x="223838" y="161318"/>
                    <a:pt x="226436" y="165100"/>
                    <a:pt x="230332" y="165100"/>
                  </a:cubicBezTo>
                  <a:cubicBezTo>
                    <a:pt x="234229" y="165100"/>
                    <a:pt x="238126" y="161318"/>
                    <a:pt x="238126" y="157536"/>
                  </a:cubicBezTo>
                  <a:lnTo>
                    <a:pt x="238126" y="129801"/>
                  </a:lnTo>
                  <a:cubicBezTo>
                    <a:pt x="238126" y="124758"/>
                    <a:pt x="234229" y="122237"/>
                    <a:pt x="230332" y="122237"/>
                  </a:cubicBezTo>
                  <a:close/>
                  <a:moveTo>
                    <a:pt x="201468" y="122237"/>
                  </a:moveTo>
                  <a:cubicBezTo>
                    <a:pt x="196273" y="122237"/>
                    <a:pt x="193675" y="124758"/>
                    <a:pt x="193675" y="129801"/>
                  </a:cubicBezTo>
                  <a:cubicBezTo>
                    <a:pt x="193675" y="129801"/>
                    <a:pt x="193675" y="129801"/>
                    <a:pt x="193675" y="157536"/>
                  </a:cubicBezTo>
                  <a:cubicBezTo>
                    <a:pt x="193675" y="161318"/>
                    <a:pt x="196273" y="165100"/>
                    <a:pt x="201468" y="165100"/>
                  </a:cubicBezTo>
                  <a:cubicBezTo>
                    <a:pt x="205365" y="165100"/>
                    <a:pt x="207963" y="161318"/>
                    <a:pt x="207963" y="157536"/>
                  </a:cubicBezTo>
                  <a:cubicBezTo>
                    <a:pt x="207963" y="157536"/>
                    <a:pt x="207963" y="157536"/>
                    <a:pt x="207963" y="129801"/>
                  </a:cubicBezTo>
                  <a:cubicBezTo>
                    <a:pt x="207963" y="124758"/>
                    <a:pt x="205365" y="122237"/>
                    <a:pt x="201468" y="122237"/>
                  </a:cubicBezTo>
                  <a:close/>
                  <a:moveTo>
                    <a:pt x="128732" y="122237"/>
                  </a:moveTo>
                  <a:cubicBezTo>
                    <a:pt x="124836" y="122237"/>
                    <a:pt x="122238" y="124758"/>
                    <a:pt x="122238" y="129801"/>
                  </a:cubicBezTo>
                  <a:cubicBezTo>
                    <a:pt x="122238" y="129801"/>
                    <a:pt x="122238" y="129801"/>
                    <a:pt x="122238" y="157536"/>
                  </a:cubicBezTo>
                  <a:cubicBezTo>
                    <a:pt x="122238" y="161318"/>
                    <a:pt x="124836" y="165100"/>
                    <a:pt x="128732" y="165100"/>
                  </a:cubicBezTo>
                  <a:cubicBezTo>
                    <a:pt x="133928" y="165100"/>
                    <a:pt x="136526" y="161318"/>
                    <a:pt x="136526" y="157536"/>
                  </a:cubicBezTo>
                  <a:cubicBezTo>
                    <a:pt x="136526" y="157536"/>
                    <a:pt x="136526" y="157536"/>
                    <a:pt x="136526" y="129801"/>
                  </a:cubicBezTo>
                  <a:cubicBezTo>
                    <a:pt x="136526" y="124758"/>
                    <a:pt x="133928" y="122237"/>
                    <a:pt x="128732" y="122237"/>
                  </a:cubicBezTo>
                  <a:close/>
                  <a:moveTo>
                    <a:pt x="101456" y="122237"/>
                  </a:moveTo>
                  <a:cubicBezTo>
                    <a:pt x="97559" y="122237"/>
                    <a:pt x="93663" y="124758"/>
                    <a:pt x="93663" y="129801"/>
                  </a:cubicBezTo>
                  <a:lnTo>
                    <a:pt x="93663" y="157536"/>
                  </a:lnTo>
                  <a:cubicBezTo>
                    <a:pt x="93663" y="161318"/>
                    <a:pt x="97559" y="165100"/>
                    <a:pt x="101456" y="165100"/>
                  </a:cubicBezTo>
                  <a:cubicBezTo>
                    <a:pt x="105353" y="165100"/>
                    <a:pt x="107951" y="161318"/>
                    <a:pt x="107951" y="157536"/>
                  </a:cubicBezTo>
                  <a:cubicBezTo>
                    <a:pt x="107951" y="157536"/>
                    <a:pt x="107951" y="157536"/>
                    <a:pt x="107951" y="129801"/>
                  </a:cubicBezTo>
                  <a:cubicBezTo>
                    <a:pt x="107951" y="124758"/>
                    <a:pt x="105353" y="122237"/>
                    <a:pt x="101456" y="122237"/>
                  </a:cubicBezTo>
                  <a:close/>
                  <a:moveTo>
                    <a:pt x="72881" y="122237"/>
                  </a:moveTo>
                  <a:cubicBezTo>
                    <a:pt x="67686" y="122237"/>
                    <a:pt x="65088" y="124758"/>
                    <a:pt x="65088" y="129801"/>
                  </a:cubicBezTo>
                  <a:cubicBezTo>
                    <a:pt x="65088" y="129801"/>
                    <a:pt x="65088" y="129801"/>
                    <a:pt x="65088" y="157536"/>
                  </a:cubicBezTo>
                  <a:cubicBezTo>
                    <a:pt x="65088" y="161318"/>
                    <a:pt x="67686" y="165100"/>
                    <a:pt x="72881" y="165100"/>
                  </a:cubicBezTo>
                  <a:cubicBezTo>
                    <a:pt x="76778" y="165100"/>
                    <a:pt x="79376" y="161318"/>
                    <a:pt x="79376" y="157536"/>
                  </a:cubicBezTo>
                  <a:lnTo>
                    <a:pt x="79376" y="129801"/>
                  </a:lnTo>
                  <a:cubicBezTo>
                    <a:pt x="79376" y="124758"/>
                    <a:pt x="76778" y="122237"/>
                    <a:pt x="72881" y="122237"/>
                  </a:cubicBezTo>
                  <a:close/>
                  <a:moveTo>
                    <a:pt x="258908" y="65087"/>
                  </a:moveTo>
                  <a:cubicBezTo>
                    <a:pt x="255011" y="65087"/>
                    <a:pt x="252413" y="67685"/>
                    <a:pt x="252413" y="71581"/>
                  </a:cubicBezTo>
                  <a:cubicBezTo>
                    <a:pt x="252413" y="71581"/>
                    <a:pt x="252413" y="71581"/>
                    <a:pt x="252413" y="100157"/>
                  </a:cubicBezTo>
                  <a:cubicBezTo>
                    <a:pt x="252413" y="105352"/>
                    <a:pt x="255011" y="107950"/>
                    <a:pt x="258908" y="107950"/>
                  </a:cubicBezTo>
                  <a:cubicBezTo>
                    <a:pt x="264103" y="107950"/>
                    <a:pt x="266701" y="105352"/>
                    <a:pt x="266701" y="100157"/>
                  </a:cubicBezTo>
                  <a:lnTo>
                    <a:pt x="266701" y="71581"/>
                  </a:lnTo>
                  <a:cubicBezTo>
                    <a:pt x="266701" y="67685"/>
                    <a:pt x="264103" y="65087"/>
                    <a:pt x="258908" y="65087"/>
                  </a:cubicBezTo>
                  <a:close/>
                  <a:moveTo>
                    <a:pt x="230332" y="65087"/>
                  </a:moveTo>
                  <a:cubicBezTo>
                    <a:pt x="226436" y="65087"/>
                    <a:pt x="223838" y="67685"/>
                    <a:pt x="223838" y="71581"/>
                  </a:cubicBezTo>
                  <a:cubicBezTo>
                    <a:pt x="223838" y="71581"/>
                    <a:pt x="223838" y="71581"/>
                    <a:pt x="223838" y="100157"/>
                  </a:cubicBezTo>
                  <a:cubicBezTo>
                    <a:pt x="223838" y="105352"/>
                    <a:pt x="226436" y="107950"/>
                    <a:pt x="230332" y="107950"/>
                  </a:cubicBezTo>
                  <a:cubicBezTo>
                    <a:pt x="234229" y="107950"/>
                    <a:pt x="238126" y="105352"/>
                    <a:pt x="238126" y="100157"/>
                  </a:cubicBezTo>
                  <a:lnTo>
                    <a:pt x="238126" y="71581"/>
                  </a:lnTo>
                  <a:cubicBezTo>
                    <a:pt x="238126" y="67685"/>
                    <a:pt x="234229" y="65087"/>
                    <a:pt x="230332" y="65087"/>
                  </a:cubicBezTo>
                  <a:close/>
                  <a:moveTo>
                    <a:pt x="201468" y="65087"/>
                  </a:moveTo>
                  <a:cubicBezTo>
                    <a:pt x="196273" y="65087"/>
                    <a:pt x="193675" y="67685"/>
                    <a:pt x="193675" y="71581"/>
                  </a:cubicBezTo>
                  <a:cubicBezTo>
                    <a:pt x="193675" y="71581"/>
                    <a:pt x="193675" y="71581"/>
                    <a:pt x="193675" y="100157"/>
                  </a:cubicBezTo>
                  <a:cubicBezTo>
                    <a:pt x="193675" y="105352"/>
                    <a:pt x="196273" y="107950"/>
                    <a:pt x="201468" y="107950"/>
                  </a:cubicBezTo>
                  <a:cubicBezTo>
                    <a:pt x="205365" y="107950"/>
                    <a:pt x="207963" y="105352"/>
                    <a:pt x="207963" y="100157"/>
                  </a:cubicBezTo>
                  <a:cubicBezTo>
                    <a:pt x="207963" y="100157"/>
                    <a:pt x="207963" y="100157"/>
                    <a:pt x="207963" y="71581"/>
                  </a:cubicBezTo>
                  <a:cubicBezTo>
                    <a:pt x="207963" y="67685"/>
                    <a:pt x="205365" y="65087"/>
                    <a:pt x="201468" y="65087"/>
                  </a:cubicBezTo>
                  <a:close/>
                  <a:moveTo>
                    <a:pt x="128732" y="65087"/>
                  </a:moveTo>
                  <a:cubicBezTo>
                    <a:pt x="124836" y="65087"/>
                    <a:pt x="122238" y="67685"/>
                    <a:pt x="122238" y="71581"/>
                  </a:cubicBezTo>
                  <a:cubicBezTo>
                    <a:pt x="122238" y="71581"/>
                    <a:pt x="122238" y="71581"/>
                    <a:pt x="122238" y="100157"/>
                  </a:cubicBezTo>
                  <a:cubicBezTo>
                    <a:pt x="122238" y="105352"/>
                    <a:pt x="124836" y="107950"/>
                    <a:pt x="128732" y="107950"/>
                  </a:cubicBezTo>
                  <a:cubicBezTo>
                    <a:pt x="133928" y="107950"/>
                    <a:pt x="136526" y="105352"/>
                    <a:pt x="136526" y="100157"/>
                  </a:cubicBezTo>
                  <a:cubicBezTo>
                    <a:pt x="136526" y="100157"/>
                    <a:pt x="136526" y="100157"/>
                    <a:pt x="136526" y="71581"/>
                  </a:cubicBezTo>
                  <a:cubicBezTo>
                    <a:pt x="136526" y="67685"/>
                    <a:pt x="133928" y="65087"/>
                    <a:pt x="128732" y="65087"/>
                  </a:cubicBezTo>
                  <a:close/>
                  <a:moveTo>
                    <a:pt x="101456" y="65087"/>
                  </a:moveTo>
                  <a:cubicBezTo>
                    <a:pt x="97559" y="65087"/>
                    <a:pt x="93663" y="67685"/>
                    <a:pt x="93663" y="71581"/>
                  </a:cubicBezTo>
                  <a:lnTo>
                    <a:pt x="93663" y="100157"/>
                  </a:lnTo>
                  <a:cubicBezTo>
                    <a:pt x="93663" y="105352"/>
                    <a:pt x="97559" y="107950"/>
                    <a:pt x="101456" y="107950"/>
                  </a:cubicBezTo>
                  <a:cubicBezTo>
                    <a:pt x="105353" y="107950"/>
                    <a:pt x="107951" y="105352"/>
                    <a:pt x="107951" y="100157"/>
                  </a:cubicBezTo>
                  <a:cubicBezTo>
                    <a:pt x="107951" y="100157"/>
                    <a:pt x="107951" y="100157"/>
                    <a:pt x="107951" y="71581"/>
                  </a:cubicBezTo>
                  <a:cubicBezTo>
                    <a:pt x="107951" y="67685"/>
                    <a:pt x="105353" y="65087"/>
                    <a:pt x="101456" y="65087"/>
                  </a:cubicBezTo>
                  <a:close/>
                  <a:moveTo>
                    <a:pt x="72881" y="65087"/>
                  </a:moveTo>
                  <a:cubicBezTo>
                    <a:pt x="67686" y="65087"/>
                    <a:pt x="65088" y="67685"/>
                    <a:pt x="65088" y="71581"/>
                  </a:cubicBezTo>
                  <a:cubicBezTo>
                    <a:pt x="65088" y="71581"/>
                    <a:pt x="65088" y="71581"/>
                    <a:pt x="65088" y="100157"/>
                  </a:cubicBezTo>
                  <a:cubicBezTo>
                    <a:pt x="65088" y="105352"/>
                    <a:pt x="67686" y="107950"/>
                    <a:pt x="72881" y="107950"/>
                  </a:cubicBezTo>
                  <a:cubicBezTo>
                    <a:pt x="76778" y="107950"/>
                    <a:pt x="79376" y="105352"/>
                    <a:pt x="79376" y="100157"/>
                  </a:cubicBezTo>
                  <a:lnTo>
                    <a:pt x="79376" y="71581"/>
                  </a:lnTo>
                  <a:cubicBezTo>
                    <a:pt x="79376" y="67685"/>
                    <a:pt x="76778" y="65087"/>
                    <a:pt x="72881" y="65087"/>
                  </a:cubicBezTo>
                  <a:close/>
                  <a:moveTo>
                    <a:pt x="107950" y="14287"/>
                  </a:moveTo>
                  <a:lnTo>
                    <a:pt x="107950" y="28575"/>
                  </a:lnTo>
                  <a:lnTo>
                    <a:pt x="223838" y="28575"/>
                  </a:lnTo>
                  <a:lnTo>
                    <a:pt x="223838" y="14287"/>
                  </a:lnTo>
                  <a:close/>
                  <a:moveTo>
                    <a:pt x="64802" y="0"/>
                  </a:moveTo>
                  <a:cubicBezTo>
                    <a:pt x="64802" y="0"/>
                    <a:pt x="64802" y="0"/>
                    <a:pt x="266986" y="0"/>
                  </a:cubicBezTo>
                  <a:cubicBezTo>
                    <a:pt x="270874" y="0"/>
                    <a:pt x="273466" y="2589"/>
                    <a:pt x="273466" y="6474"/>
                  </a:cubicBezTo>
                  <a:cubicBezTo>
                    <a:pt x="273466" y="10358"/>
                    <a:pt x="270874" y="14242"/>
                    <a:pt x="266986" y="14242"/>
                  </a:cubicBezTo>
                  <a:cubicBezTo>
                    <a:pt x="266986" y="14242"/>
                    <a:pt x="266986" y="14242"/>
                    <a:pt x="238472" y="14242"/>
                  </a:cubicBezTo>
                  <a:cubicBezTo>
                    <a:pt x="238472" y="14242"/>
                    <a:pt x="238472" y="14242"/>
                    <a:pt x="238472" y="28484"/>
                  </a:cubicBezTo>
                  <a:cubicBezTo>
                    <a:pt x="238472" y="28484"/>
                    <a:pt x="238472" y="28484"/>
                    <a:pt x="303275" y="28484"/>
                  </a:cubicBezTo>
                  <a:cubicBezTo>
                    <a:pt x="307163" y="28484"/>
                    <a:pt x="309755" y="31073"/>
                    <a:pt x="309755" y="34958"/>
                  </a:cubicBezTo>
                  <a:cubicBezTo>
                    <a:pt x="309755" y="34958"/>
                    <a:pt x="309755" y="34958"/>
                    <a:pt x="309755" y="301671"/>
                  </a:cubicBezTo>
                  <a:cubicBezTo>
                    <a:pt x="309755" y="301671"/>
                    <a:pt x="309755" y="301671"/>
                    <a:pt x="324012" y="301671"/>
                  </a:cubicBezTo>
                  <a:cubicBezTo>
                    <a:pt x="329196" y="301671"/>
                    <a:pt x="331788" y="305555"/>
                    <a:pt x="331788" y="309439"/>
                  </a:cubicBezTo>
                  <a:cubicBezTo>
                    <a:pt x="331788" y="313324"/>
                    <a:pt x="329196" y="315913"/>
                    <a:pt x="324012" y="315913"/>
                  </a:cubicBezTo>
                  <a:cubicBezTo>
                    <a:pt x="324012" y="315913"/>
                    <a:pt x="324012" y="315913"/>
                    <a:pt x="7776" y="315913"/>
                  </a:cubicBezTo>
                  <a:cubicBezTo>
                    <a:pt x="2592" y="315913"/>
                    <a:pt x="0" y="313324"/>
                    <a:pt x="0" y="309439"/>
                  </a:cubicBezTo>
                  <a:cubicBezTo>
                    <a:pt x="0" y="305555"/>
                    <a:pt x="2592" y="301671"/>
                    <a:pt x="7776" y="301671"/>
                  </a:cubicBezTo>
                  <a:cubicBezTo>
                    <a:pt x="7776" y="301671"/>
                    <a:pt x="7776" y="301671"/>
                    <a:pt x="22033" y="301671"/>
                  </a:cubicBezTo>
                  <a:cubicBezTo>
                    <a:pt x="22033" y="301671"/>
                    <a:pt x="22033" y="301671"/>
                    <a:pt x="22033" y="34958"/>
                  </a:cubicBezTo>
                  <a:cubicBezTo>
                    <a:pt x="22033" y="31073"/>
                    <a:pt x="24625" y="28484"/>
                    <a:pt x="28513" y="28484"/>
                  </a:cubicBezTo>
                  <a:cubicBezTo>
                    <a:pt x="28513" y="28484"/>
                    <a:pt x="28513" y="28484"/>
                    <a:pt x="93315" y="28484"/>
                  </a:cubicBezTo>
                  <a:cubicBezTo>
                    <a:pt x="93315" y="28484"/>
                    <a:pt x="93315" y="28484"/>
                    <a:pt x="93315" y="14242"/>
                  </a:cubicBezTo>
                  <a:cubicBezTo>
                    <a:pt x="93315" y="14242"/>
                    <a:pt x="93315" y="14242"/>
                    <a:pt x="64802" y="14242"/>
                  </a:cubicBezTo>
                  <a:cubicBezTo>
                    <a:pt x="60914" y="14242"/>
                    <a:pt x="58322" y="10358"/>
                    <a:pt x="58322" y="6474"/>
                  </a:cubicBezTo>
                  <a:cubicBezTo>
                    <a:pt x="58322" y="2589"/>
                    <a:pt x="60914" y="0"/>
                    <a:pt x="6480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669924" y="1262322"/>
            <a:ext cx="29915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从个性化服务方面：</a:t>
            </a:r>
            <a:endParaRPr lang="zh-CN" altLang="en-US" sz="2000" dirty="0"/>
          </a:p>
        </p:txBody>
      </p:sp>
      <p:sp>
        <p:nvSpPr>
          <p:cNvPr id="26" name="文本框 25"/>
          <p:cNvSpPr txBox="1"/>
          <p:nvPr/>
        </p:nvSpPr>
        <p:spPr>
          <a:xfrm>
            <a:off x="426452" y="2357431"/>
            <a:ext cx="35612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dirty="0"/>
              <a:t>要</a:t>
            </a:r>
            <a:r>
              <a:rPr lang="zh-CN" altLang="zh-CN" sz="2000" dirty="0" smtClean="0"/>
              <a:t>针对客户</a:t>
            </a:r>
            <a:r>
              <a:rPr lang="zh-CN" altLang="zh-CN" sz="2000" dirty="0"/>
              <a:t>业务需求量大，使用业务种类繁多的特点，提供一揽子解决</a:t>
            </a:r>
            <a:r>
              <a:rPr lang="zh-CN" altLang="zh-CN" sz="2000" dirty="0" smtClean="0"/>
              <a:t>方案</a:t>
            </a:r>
            <a:r>
              <a:rPr lang="zh-CN" altLang="en-US" sz="2000" dirty="0" smtClean="0"/>
              <a:t>：比如通话套餐、流量套餐、达到额度通话不限量套餐等；</a:t>
            </a:r>
            <a:endParaRPr lang="zh-CN" altLang="en-US" sz="2000" dirty="0"/>
          </a:p>
        </p:txBody>
      </p:sp>
      <p:sp>
        <p:nvSpPr>
          <p:cNvPr id="27" name="文本框 26"/>
          <p:cNvSpPr txBox="1"/>
          <p:nvPr/>
        </p:nvSpPr>
        <p:spPr>
          <a:xfrm>
            <a:off x="426452" y="4116924"/>
            <a:ext cx="35046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dirty="0"/>
              <a:t>要</a:t>
            </a:r>
            <a:r>
              <a:rPr lang="zh-CN" altLang="zh-CN" sz="2000" dirty="0" smtClean="0"/>
              <a:t>针对客户</a:t>
            </a:r>
            <a:r>
              <a:rPr lang="zh-CN" altLang="zh-CN" sz="2000" dirty="0"/>
              <a:t>对通信质量的不同要求，提供有针对性的维护保障方案；</a:t>
            </a:r>
          </a:p>
          <a:p>
            <a:endParaRPr lang="zh-CN" altLang="en-US" sz="2000" dirty="0"/>
          </a:p>
        </p:txBody>
      </p:sp>
      <p:sp>
        <p:nvSpPr>
          <p:cNvPr id="28" name="文本框 27"/>
          <p:cNvSpPr txBox="1"/>
          <p:nvPr/>
        </p:nvSpPr>
        <p:spPr>
          <a:xfrm>
            <a:off x="426301" y="5247233"/>
            <a:ext cx="35601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/>
              <a:t>要针对大客户申请业务开放的不同情况，提供一站式</a:t>
            </a:r>
            <a:r>
              <a:rPr lang="zh-CN" altLang="zh-CN" dirty="0" smtClean="0"/>
              <a:t>服务</a:t>
            </a:r>
            <a:r>
              <a:rPr lang="zh-CN" altLang="en-US" dirty="0" smtClean="0"/>
              <a:t>：当客户有需求时进入某一个站点，可以直接满足，不需要再找第二家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29" name="流程图: 接点 28"/>
          <p:cNvSpPr/>
          <p:nvPr/>
        </p:nvSpPr>
        <p:spPr>
          <a:xfrm>
            <a:off x="532295" y="1405972"/>
            <a:ext cx="121283" cy="11281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流程图: 接点 30"/>
          <p:cNvSpPr/>
          <p:nvPr/>
        </p:nvSpPr>
        <p:spPr>
          <a:xfrm>
            <a:off x="7908243" y="1414540"/>
            <a:ext cx="121283" cy="11281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8049309" y="1262322"/>
            <a:ext cx="312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建立公平竞争的市场秩序：</a:t>
            </a:r>
            <a:endParaRPr lang="zh-CN" altLang="en-US" sz="2000" dirty="0"/>
          </a:p>
        </p:txBody>
      </p:sp>
      <p:sp>
        <p:nvSpPr>
          <p:cNvPr id="33" name="文本框 32"/>
          <p:cNvSpPr txBox="1"/>
          <p:nvPr/>
        </p:nvSpPr>
        <p:spPr>
          <a:xfrm>
            <a:off x="7791336" y="2360441"/>
            <a:ext cx="44879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dirty="0"/>
              <a:t>在电信运营商的服务水平相差不是很大的情况下，价格上的微妙差别对客户的影响</a:t>
            </a:r>
            <a:r>
              <a:rPr lang="zh-CN" altLang="zh-CN" sz="2000" dirty="0" smtClean="0"/>
              <a:t>较大</a:t>
            </a:r>
            <a:r>
              <a:rPr lang="zh-CN" altLang="en-US" sz="2000" dirty="0" smtClean="0"/>
              <a:t>，所以要想降低客户流失率，就需要把各大运营商从价格竞争中解放出来，建立规范的市场秩序。具体而言，更要在服务上面下功夫</a:t>
            </a:r>
            <a:endParaRPr lang="zh-CN" altLang="en-US" sz="2000" dirty="0"/>
          </a:p>
        </p:txBody>
      </p:sp>
      <p:sp>
        <p:nvSpPr>
          <p:cNvPr id="3" name="文本框 2"/>
          <p:cNvSpPr txBox="1"/>
          <p:nvPr/>
        </p:nvSpPr>
        <p:spPr>
          <a:xfrm>
            <a:off x="528426" y="1800582"/>
            <a:ext cx="3357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(</a:t>
            </a:r>
            <a:r>
              <a:rPr lang="zh-CN" altLang="en-US" dirty="0" smtClean="0"/>
              <a:t>主要针对通话量这个特征值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8029526" y="1804714"/>
            <a:ext cx="297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(</a:t>
            </a:r>
            <a:r>
              <a:rPr lang="zh-CN" altLang="en-US" dirty="0" smtClean="0"/>
              <a:t>主要针对账单这个特征值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63" name="ïṥļïde"/>
          <p:cNvSpPr/>
          <p:nvPr/>
        </p:nvSpPr>
        <p:spPr bwMode="auto">
          <a:xfrm>
            <a:off x="5511273" y="5390700"/>
            <a:ext cx="76671" cy="87621"/>
          </a:xfrm>
          <a:custGeom>
            <a:avLst/>
            <a:gdLst/>
            <a:ahLst/>
            <a:cxnLst>
              <a:cxn ang="0">
                <a:pos x="11" y="25"/>
              </a:cxn>
              <a:cxn ang="0">
                <a:pos x="2" y="17"/>
              </a:cxn>
              <a:cxn ang="0">
                <a:pos x="2" y="16"/>
              </a:cxn>
              <a:cxn ang="0">
                <a:pos x="1" y="16"/>
              </a:cxn>
              <a:cxn ang="0">
                <a:pos x="0" y="12"/>
              </a:cxn>
              <a:cxn ang="0">
                <a:pos x="1" y="11"/>
              </a:cxn>
              <a:cxn ang="0">
                <a:pos x="1" y="11"/>
              </a:cxn>
              <a:cxn ang="0">
                <a:pos x="2" y="10"/>
              </a:cxn>
              <a:cxn ang="0">
                <a:pos x="11" y="0"/>
              </a:cxn>
              <a:cxn ang="0">
                <a:pos x="21" y="11"/>
              </a:cxn>
              <a:cxn ang="0">
                <a:pos x="21" y="11"/>
              </a:cxn>
              <a:cxn ang="0">
                <a:pos x="21" y="11"/>
              </a:cxn>
              <a:cxn ang="0">
                <a:pos x="22" y="12"/>
              </a:cxn>
              <a:cxn ang="0">
                <a:pos x="20" y="16"/>
              </a:cxn>
              <a:cxn ang="0">
                <a:pos x="20" y="16"/>
              </a:cxn>
              <a:cxn ang="0">
                <a:pos x="20" y="16"/>
              </a:cxn>
              <a:cxn ang="0">
                <a:pos x="11" y="25"/>
              </a:cxn>
            </a:cxnLst>
            <a:rect l="0" t="0" r="r" b="b"/>
            <a:pathLst>
              <a:path w="22" h="25">
                <a:moveTo>
                  <a:pt x="11" y="25"/>
                </a:moveTo>
                <a:cubicBezTo>
                  <a:pt x="5" y="25"/>
                  <a:pt x="3" y="19"/>
                  <a:pt x="2" y="17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6"/>
                  <a:pt x="0" y="14"/>
                  <a:pt x="0" y="12"/>
                </a:cubicBezTo>
                <a:cubicBezTo>
                  <a:pt x="0" y="12"/>
                  <a:pt x="0" y="12"/>
                  <a:pt x="1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5"/>
                  <a:pt x="6" y="0"/>
                  <a:pt x="11" y="0"/>
                </a:cubicBezTo>
                <a:cubicBezTo>
                  <a:pt x="16" y="0"/>
                  <a:pt x="20" y="5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4"/>
                  <a:pt x="21" y="15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19" y="19"/>
                  <a:pt x="17" y="25"/>
                  <a:pt x="11" y="2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4" name="iṧ1íďe"/>
          <p:cNvSpPr/>
          <p:nvPr/>
        </p:nvSpPr>
        <p:spPr bwMode="auto">
          <a:xfrm>
            <a:off x="5887756" y="5401653"/>
            <a:ext cx="80321" cy="87621"/>
          </a:xfrm>
          <a:custGeom>
            <a:avLst/>
            <a:gdLst/>
            <a:ahLst/>
            <a:cxnLst>
              <a:cxn ang="0">
                <a:pos x="12" y="25"/>
              </a:cxn>
              <a:cxn ang="0">
                <a:pos x="3" y="17"/>
              </a:cxn>
              <a:cxn ang="0">
                <a:pos x="3" y="16"/>
              </a:cxn>
              <a:cxn ang="0">
                <a:pos x="2" y="16"/>
              </a:cxn>
              <a:cxn ang="0">
                <a:pos x="0" y="12"/>
              </a:cxn>
              <a:cxn ang="0">
                <a:pos x="1" y="11"/>
              </a:cxn>
              <a:cxn ang="0">
                <a:pos x="2" y="11"/>
              </a:cxn>
              <a:cxn ang="0">
                <a:pos x="2" y="10"/>
              </a:cxn>
              <a:cxn ang="0">
                <a:pos x="12" y="0"/>
              </a:cxn>
              <a:cxn ang="0">
                <a:pos x="21" y="11"/>
              </a:cxn>
              <a:cxn ang="0">
                <a:pos x="21" y="11"/>
              </a:cxn>
              <a:cxn ang="0">
                <a:pos x="22" y="11"/>
              </a:cxn>
              <a:cxn ang="0">
                <a:pos x="23" y="12"/>
              </a:cxn>
              <a:cxn ang="0">
                <a:pos x="21" y="16"/>
              </a:cxn>
              <a:cxn ang="0">
                <a:pos x="21" y="16"/>
              </a:cxn>
              <a:cxn ang="0">
                <a:pos x="20" y="16"/>
              </a:cxn>
              <a:cxn ang="0">
                <a:pos x="12" y="25"/>
              </a:cxn>
            </a:cxnLst>
            <a:rect l="0" t="0" r="r" b="b"/>
            <a:pathLst>
              <a:path w="23" h="25">
                <a:moveTo>
                  <a:pt x="12" y="25"/>
                </a:moveTo>
                <a:cubicBezTo>
                  <a:pt x="6" y="25"/>
                  <a:pt x="3" y="19"/>
                  <a:pt x="3" y="17"/>
                </a:cubicBezTo>
                <a:cubicBezTo>
                  <a:pt x="3" y="16"/>
                  <a:pt x="3" y="16"/>
                  <a:pt x="3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0" y="14"/>
                  <a:pt x="0" y="12"/>
                </a:cubicBezTo>
                <a:cubicBezTo>
                  <a:pt x="0" y="12"/>
                  <a:pt x="1" y="12"/>
                  <a:pt x="1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5"/>
                  <a:pt x="6" y="0"/>
                  <a:pt x="12" y="0"/>
                </a:cubicBezTo>
                <a:cubicBezTo>
                  <a:pt x="17" y="0"/>
                  <a:pt x="21" y="5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2"/>
                  <a:pt x="23" y="12"/>
                  <a:pt x="23" y="12"/>
                </a:cubicBezTo>
                <a:cubicBezTo>
                  <a:pt x="23" y="14"/>
                  <a:pt x="22" y="15"/>
                  <a:pt x="21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9"/>
                  <a:pt x="18" y="25"/>
                  <a:pt x="12" y="2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5" name="iş1îḍè"/>
          <p:cNvSpPr/>
          <p:nvPr/>
        </p:nvSpPr>
        <p:spPr bwMode="auto">
          <a:xfrm>
            <a:off x="5677673" y="5358755"/>
            <a:ext cx="105879" cy="116828"/>
          </a:xfrm>
          <a:custGeom>
            <a:avLst/>
            <a:gdLst/>
            <a:ahLst/>
            <a:cxnLst>
              <a:cxn ang="0">
                <a:pos x="16" y="34"/>
              </a:cxn>
              <a:cxn ang="0">
                <a:pos x="4" y="22"/>
              </a:cxn>
              <a:cxn ang="0">
                <a:pos x="4" y="22"/>
              </a:cxn>
              <a:cxn ang="0">
                <a:pos x="3" y="21"/>
              </a:cxn>
              <a:cxn ang="0">
                <a:pos x="1" y="17"/>
              </a:cxn>
              <a:cxn ang="0">
                <a:pos x="2" y="15"/>
              </a:cxn>
              <a:cxn ang="0">
                <a:pos x="3" y="15"/>
              </a:cxn>
              <a:cxn ang="0">
                <a:pos x="3" y="14"/>
              </a:cxn>
              <a:cxn ang="0">
                <a:pos x="16" y="0"/>
              </a:cxn>
              <a:cxn ang="0">
                <a:pos x="29" y="14"/>
              </a:cxn>
              <a:cxn ang="0">
                <a:pos x="29" y="15"/>
              </a:cxn>
              <a:cxn ang="0">
                <a:pos x="30" y="15"/>
              </a:cxn>
              <a:cxn ang="0">
                <a:pos x="31" y="17"/>
              </a:cxn>
              <a:cxn ang="0">
                <a:pos x="29" y="21"/>
              </a:cxn>
              <a:cxn ang="0">
                <a:pos x="28" y="22"/>
              </a:cxn>
              <a:cxn ang="0">
                <a:pos x="28" y="22"/>
              </a:cxn>
              <a:cxn ang="0">
                <a:pos x="16" y="34"/>
              </a:cxn>
            </a:cxnLst>
            <a:rect l="0" t="0" r="r" b="b"/>
            <a:pathLst>
              <a:path w="31" h="34">
                <a:moveTo>
                  <a:pt x="16" y="34"/>
                </a:moveTo>
                <a:cubicBezTo>
                  <a:pt x="8" y="34"/>
                  <a:pt x="5" y="25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3" y="21"/>
                  <a:pt x="3" y="21"/>
                  <a:pt x="3" y="21"/>
                </a:cubicBezTo>
                <a:cubicBezTo>
                  <a:pt x="1" y="21"/>
                  <a:pt x="0" y="18"/>
                  <a:pt x="1" y="17"/>
                </a:cubicBezTo>
                <a:cubicBezTo>
                  <a:pt x="1" y="16"/>
                  <a:pt x="1" y="15"/>
                  <a:pt x="2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6"/>
                  <a:pt x="9" y="0"/>
                  <a:pt x="16" y="0"/>
                </a:cubicBezTo>
                <a:cubicBezTo>
                  <a:pt x="23" y="0"/>
                  <a:pt x="28" y="6"/>
                  <a:pt x="29" y="14"/>
                </a:cubicBezTo>
                <a:cubicBezTo>
                  <a:pt x="29" y="15"/>
                  <a:pt x="29" y="15"/>
                  <a:pt x="29" y="15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15"/>
                  <a:pt x="31" y="16"/>
                  <a:pt x="31" y="17"/>
                </a:cubicBezTo>
                <a:cubicBezTo>
                  <a:pt x="31" y="18"/>
                  <a:pt x="30" y="21"/>
                  <a:pt x="29" y="21"/>
                </a:cubicBezTo>
                <a:cubicBezTo>
                  <a:pt x="28" y="22"/>
                  <a:pt x="28" y="22"/>
                  <a:pt x="28" y="22"/>
                </a:cubicBezTo>
                <a:cubicBezTo>
                  <a:pt x="28" y="22"/>
                  <a:pt x="28" y="22"/>
                  <a:pt x="28" y="22"/>
                </a:cubicBezTo>
                <a:cubicBezTo>
                  <a:pt x="27" y="25"/>
                  <a:pt x="24" y="34"/>
                  <a:pt x="16" y="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2" grpId="0"/>
      <p:bldP spid="25" grpId="0"/>
      <p:bldP spid="26" grpId="0"/>
      <p:bldP spid="27" grpId="0"/>
      <p:bldP spid="28" grpId="0"/>
      <p:bldP spid="29" grpId="0" animBg="1"/>
      <p:bldP spid="31" grpId="0" animBg="1"/>
      <p:bldP spid="32" grpId="0"/>
      <p:bldP spid="33" grpId="0"/>
      <p:bldP spid="3" grpId="0"/>
      <p:bldP spid="6" grpId="0"/>
      <p:bldP spid="63" grpId="0" animBg="1"/>
      <p:bldP spid="64" grpId="0" animBg="1"/>
      <p:bldP spid="6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 rot="20700000">
            <a:off x="8696261" y="3215823"/>
            <a:ext cx="2003738" cy="859613"/>
          </a:xfrm>
          <a:prstGeom prst="rect">
            <a:avLst/>
          </a:prstGeom>
          <a:noFill/>
        </p:spPr>
        <p:txBody>
          <a:bodyPr wrap="none" rtlCol="0">
            <a:prstTxWarp prst="textPlain">
              <a:avLst>
                <a:gd name="adj" fmla="val 43551"/>
              </a:avLst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THANKS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8902700" y="3936206"/>
            <a:ext cx="1577181" cy="4191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标题 4"/>
          <p:cNvSpPr>
            <a:spLocks noGrp="1"/>
          </p:cNvSpPr>
          <p:nvPr>
            <p:ph type="ctrTitle"/>
          </p:nvPr>
        </p:nvSpPr>
        <p:spPr>
          <a:xfrm>
            <a:off x="466407" y="769303"/>
            <a:ext cx="10885215" cy="1621509"/>
          </a:xfrm>
        </p:spPr>
        <p:txBody>
          <a:bodyPr>
            <a:noAutofit/>
          </a:bodyPr>
          <a:lstStyle/>
          <a:p>
            <a:r>
              <a:rPr lang="en-US" altLang="zh-CN" sz="4000" dirty="0">
                <a:latin typeface="+mn-ea"/>
                <a:ea typeface="+mn-ea"/>
              </a:rPr>
              <a:t>Thanks</a:t>
            </a:r>
            <a:br>
              <a:rPr lang="en-US" altLang="zh-CN" sz="4000" dirty="0">
                <a:latin typeface="+mn-ea"/>
                <a:ea typeface="+mn-ea"/>
              </a:rPr>
            </a:br>
            <a:r>
              <a:rPr lang="en-US" altLang="zh-CN" sz="4000" dirty="0" smtClean="0">
                <a:latin typeface="+mn-ea"/>
                <a:ea typeface="+mn-ea"/>
              </a:rPr>
              <a:t>		</a:t>
            </a:r>
            <a:r>
              <a:rPr lang="en-US" altLang="zh-CN" dirty="0" smtClean="0">
                <a:latin typeface="+mn-ea"/>
                <a:ea typeface="+mn-ea"/>
              </a:rPr>
              <a:t>——All </a:t>
            </a:r>
            <a:r>
              <a:rPr lang="en-US" altLang="zh-CN" dirty="0">
                <a:latin typeface="+mn-ea"/>
                <a:ea typeface="+mn-ea"/>
              </a:rPr>
              <a:t>members from Group </a:t>
            </a:r>
            <a:r>
              <a:rPr lang="en-US" altLang="zh-CN" dirty="0" smtClean="0">
                <a:latin typeface="+mn-ea"/>
                <a:ea typeface="+mn-ea"/>
              </a:rPr>
              <a:t>2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02876" y="3311194"/>
            <a:ext cx="7526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组员</a:t>
            </a:r>
            <a:r>
              <a:rPr lang="zh-CN" altLang="en-US" sz="2800" dirty="0">
                <a:solidFill>
                  <a:schemeClr val="bg1"/>
                </a:solidFill>
                <a:latin typeface="+mn-ea"/>
              </a:rPr>
              <a:t>：刘凯、尚梦丽、杨可可、吕婷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302876" y="2571023"/>
            <a:ext cx="3393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组长</a:t>
            </a:r>
            <a:r>
              <a:rPr lang="en-US" altLang="zh-CN" sz="2800" dirty="0" smtClean="0">
                <a:solidFill>
                  <a:schemeClr val="bg1"/>
                </a:solidFill>
                <a:latin typeface="+mn-ea"/>
              </a:rPr>
              <a:t>:</a:t>
            </a:r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焦技锋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5393345" y="2524833"/>
            <a:ext cx="5419185" cy="895350"/>
          </a:xfrm>
        </p:spPr>
        <p:txBody>
          <a:bodyPr/>
          <a:lstStyle/>
          <a:p>
            <a:pPr algn="l"/>
            <a:r>
              <a:rPr lang="zh-CN" altLang="en-US" sz="4000" dirty="0"/>
              <a:t>项目背景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064911" y="1634924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419794" y="3420183"/>
            <a:ext cx="3542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+mn-ea"/>
              </a:rPr>
              <a:t>——</a:t>
            </a:r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关于</a:t>
            </a:r>
            <a:r>
              <a:rPr lang="en-US" altLang="zh-CN" sz="3200" b="1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流失率</a:t>
            </a:r>
            <a:r>
              <a:rPr lang="en-US" altLang="zh-CN" sz="3200" b="1" dirty="0">
                <a:solidFill>
                  <a:schemeClr val="bg1"/>
                </a:solidFill>
                <a:latin typeface="+mn-ea"/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直接连接符 40"/>
          <p:cNvCxnSpPr/>
          <p:nvPr/>
        </p:nvCxnSpPr>
        <p:spPr>
          <a:xfrm>
            <a:off x="802005" y="4319425"/>
            <a:ext cx="10844784" cy="0"/>
          </a:xfrm>
          <a:prstGeom prst="line">
            <a:avLst/>
          </a:prstGeom>
          <a:ln w="9525" cap="rnd">
            <a:solidFill>
              <a:schemeClr val="tx1">
                <a:lumMod val="50000"/>
                <a:lumOff val="50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/>
              <a:t>流失率</a:t>
            </a:r>
          </a:p>
        </p:txBody>
      </p:sp>
      <p:grpSp>
        <p:nvGrpSpPr>
          <p:cNvPr id="5" name="b3150c16-0122-40ef-9fc8-a6e99c00bc3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698" y="1130296"/>
            <a:ext cx="10850790" cy="3710717"/>
            <a:chOff x="669698" y="1130296"/>
            <a:chExt cx="10850790" cy="3710717"/>
          </a:xfrm>
        </p:grpSpPr>
        <p:sp>
          <p:nvSpPr>
            <p:cNvPr id="6" name="ï$ļïḑê"/>
            <p:cNvSpPr txBox="1"/>
            <p:nvPr/>
          </p:nvSpPr>
          <p:spPr>
            <a:xfrm>
              <a:off x="669698" y="1443351"/>
              <a:ext cx="7124700" cy="1585595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Autofit/>
            </a:bodyPr>
            <a:lstStyle/>
            <a:p>
              <a:pPr fontAlgn="auto">
                <a:lnSpc>
                  <a:spcPct val="100000"/>
                </a:lnSpc>
              </a:pPr>
              <a:r>
                <a:rPr lang="en-US" altLang="zh-CN" sz="2000" dirty="0"/>
                <a:t>“</a:t>
              </a:r>
              <a:r>
                <a:rPr lang="zh-CN" altLang="en-US" sz="2000" dirty="0"/>
                <a:t>流失率</a:t>
              </a:r>
              <a:r>
                <a:rPr lang="en-US" altLang="zh-CN" sz="2000" dirty="0"/>
                <a:t>”</a:t>
              </a:r>
              <a:r>
                <a:rPr lang="zh-CN" altLang="en-US" sz="2000" dirty="0"/>
                <a:t>是描述客户离开或停止支付产品或服务费率的业务术语。这在许多企业中是一个关键的数字，因为通常情况下，获取新客户的成本比保留现有成本来的更贵。因此，了解保持客户参与度是非常宝贵的</a:t>
              </a:r>
              <a:r>
                <a:rPr lang="en-US" altLang="zh-CN" sz="2000" dirty="0" smtClean="0">
                  <a:latin typeface="+mn-ea"/>
                </a:rPr>
                <a:t>。</a:t>
              </a:r>
              <a:r>
                <a:rPr lang="zh-CN" altLang="en-US" sz="2000" dirty="0" smtClean="0">
                  <a:latin typeface="+mn-ea"/>
                </a:rPr>
                <a:t>所以就需要我们通过建模型来找出影响客户流失的主要因素，从而有针对性的实施对策</a:t>
              </a:r>
              <a:endParaRPr lang="en-US" altLang="zh-CN" sz="2000" dirty="0">
                <a:latin typeface="+mn-ea"/>
              </a:endParaRPr>
            </a:p>
          </p:txBody>
        </p:sp>
        <p:grpSp>
          <p:nvGrpSpPr>
            <p:cNvPr id="13" name="iṧľiďê"/>
            <p:cNvGrpSpPr/>
            <p:nvPr/>
          </p:nvGrpSpPr>
          <p:grpSpPr>
            <a:xfrm>
              <a:off x="7580376" y="1130296"/>
              <a:ext cx="3940112" cy="3710717"/>
              <a:chOff x="5799708" y="1130296"/>
              <a:chExt cx="5426076" cy="5110167"/>
            </a:xfrm>
          </p:grpSpPr>
          <p:sp>
            <p:nvSpPr>
              <p:cNvPr id="14" name="işḷíḋè"/>
              <p:cNvSpPr/>
              <p:nvPr/>
            </p:nvSpPr>
            <p:spPr bwMode="auto">
              <a:xfrm flipH="1" flipV="1">
                <a:off x="5808880" y="1130296"/>
                <a:ext cx="5416904" cy="5110167"/>
              </a:xfrm>
              <a:prstGeom prst="rt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rmAutofit/>
              </a:bodyPr>
              <a:lstStyle/>
              <a:p>
                <a:pPr algn="ctr" defTabSz="913765"/>
                <a:endParaRPr lang="zh-CN" altLang="en-US" sz="2000" b="1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15" name="ïṣļíḍè"/>
              <p:cNvSpPr/>
              <p:nvPr/>
            </p:nvSpPr>
            <p:spPr>
              <a:xfrm rot="16200000" flipH="1">
                <a:off x="6037707" y="892302"/>
                <a:ext cx="4950078" cy="5426075"/>
              </a:xfrm>
              <a:prstGeom prst="rtTriangle">
                <a:avLst/>
              </a:prstGeom>
              <a:blipFill dpi="0" rotWithShape="0">
                <a:blip r:embed="rId3"/>
                <a:srcRect/>
                <a:stretch>
                  <a:fillRect l="-7631" t="-353" r="-54551" b="353"/>
                </a:stretch>
              </a:blipFill>
              <a:ln w="190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defTabSz="913765"/>
                <a:endParaRPr lang="zh-CN" altLang="en-US"/>
              </a:p>
            </p:txBody>
          </p:sp>
          <p:sp>
            <p:nvSpPr>
              <p:cNvPr id="16" name="iṩliḋè"/>
              <p:cNvSpPr/>
              <p:nvPr/>
            </p:nvSpPr>
            <p:spPr bwMode="auto">
              <a:xfrm flipH="1" flipV="1">
                <a:off x="5915644" y="1130297"/>
                <a:ext cx="5310140" cy="4950078"/>
              </a:xfrm>
              <a:prstGeom prst="rtTriangle">
                <a:avLst/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rmAutofit/>
              </a:bodyPr>
              <a:lstStyle/>
              <a:p>
                <a:pPr algn="ctr" defTabSz="913765"/>
                <a:endParaRPr lang="zh-CN" altLang="en-US" sz="2000" b="1" dirty="0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32" name="Freeform 143"/>
          <p:cNvSpPr>
            <a:spLocks noEditPoints="1"/>
          </p:cNvSpPr>
          <p:nvPr/>
        </p:nvSpPr>
        <p:spPr bwMode="auto">
          <a:xfrm>
            <a:off x="941118" y="3443902"/>
            <a:ext cx="723796" cy="466005"/>
          </a:xfrm>
          <a:custGeom>
            <a:avLst/>
            <a:gdLst>
              <a:gd name="T0" fmla="*/ 14 w 146"/>
              <a:gd name="T1" fmla="*/ 94 h 94"/>
              <a:gd name="T2" fmla="*/ 10 w 146"/>
              <a:gd name="T3" fmla="*/ 94 h 94"/>
              <a:gd name="T4" fmla="*/ 2 w 146"/>
              <a:gd name="T5" fmla="*/ 86 h 94"/>
              <a:gd name="T6" fmla="*/ 0 w 146"/>
              <a:gd name="T7" fmla="*/ 14 h 94"/>
              <a:gd name="T8" fmla="*/ 2 w 146"/>
              <a:gd name="T9" fmla="*/ 8 h 94"/>
              <a:gd name="T10" fmla="*/ 10 w 146"/>
              <a:gd name="T11" fmla="*/ 0 h 94"/>
              <a:gd name="T12" fmla="*/ 26 w 146"/>
              <a:gd name="T13" fmla="*/ 0 h 94"/>
              <a:gd name="T14" fmla="*/ 32 w 146"/>
              <a:gd name="T15" fmla="*/ 0 h 94"/>
              <a:gd name="T16" fmla="*/ 38 w 146"/>
              <a:gd name="T17" fmla="*/ 8 h 94"/>
              <a:gd name="T18" fmla="*/ 40 w 146"/>
              <a:gd name="T19" fmla="*/ 80 h 94"/>
              <a:gd name="T20" fmla="*/ 38 w 146"/>
              <a:gd name="T21" fmla="*/ 86 h 94"/>
              <a:gd name="T22" fmla="*/ 32 w 146"/>
              <a:gd name="T23" fmla="*/ 94 h 94"/>
              <a:gd name="T24" fmla="*/ 26 w 146"/>
              <a:gd name="T25" fmla="*/ 94 h 94"/>
              <a:gd name="T26" fmla="*/ 132 w 146"/>
              <a:gd name="T27" fmla="*/ 44 h 94"/>
              <a:gd name="T28" fmla="*/ 140 w 146"/>
              <a:gd name="T29" fmla="*/ 52 h 94"/>
              <a:gd name="T30" fmla="*/ 140 w 146"/>
              <a:gd name="T31" fmla="*/ 80 h 94"/>
              <a:gd name="T32" fmla="*/ 132 w 146"/>
              <a:gd name="T33" fmla="*/ 88 h 94"/>
              <a:gd name="T34" fmla="*/ 132 w 146"/>
              <a:gd name="T35" fmla="*/ 44 h 94"/>
              <a:gd name="T36" fmla="*/ 26 w 146"/>
              <a:gd name="T37" fmla="*/ 88 h 94"/>
              <a:gd name="T38" fmla="*/ 30 w 146"/>
              <a:gd name="T39" fmla="*/ 86 h 94"/>
              <a:gd name="T40" fmla="*/ 34 w 146"/>
              <a:gd name="T41" fmla="*/ 14 h 94"/>
              <a:gd name="T42" fmla="*/ 30 w 146"/>
              <a:gd name="T43" fmla="*/ 8 h 94"/>
              <a:gd name="T44" fmla="*/ 26 w 146"/>
              <a:gd name="T45" fmla="*/ 6 h 94"/>
              <a:gd name="T46" fmla="*/ 78 w 146"/>
              <a:gd name="T47" fmla="*/ 26 h 94"/>
              <a:gd name="T48" fmla="*/ 84 w 146"/>
              <a:gd name="T49" fmla="*/ 34 h 94"/>
              <a:gd name="T50" fmla="*/ 84 w 146"/>
              <a:gd name="T51" fmla="*/ 80 h 94"/>
              <a:gd name="T52" fmla="*/ 78 w 146"/>
              <a:gd name="T53" fmla="*/ 88 h 94"/>
              <a:gd name="T54" fmla="*/ 78 w 146"/>
              <a:gd name="T55" fmla="*/ 26 h 94"/>
              <a:gd name="T56" fmla="*/ 132 w 146"/>
              <a:gd name="T57" fmla="*/ 94 h 94"/>
              <a:gd name="T58" fmla="*/ 142 w 146"/>
              <a:gd name="T59" fmla="*/ 90 h 94"/>
              <a:gd name="T60" fmla="*/ 146 w 146"/>
              <a:gd name="T61" fmla="*/ 80 h 94"/>
              <a:gd name="T62" fmla="*/ 146 w 146"/>
              <a:gd name="T63" fmla="*/ 52 h 94"/>
              <a:gd name="T64" fmla="*/ 142 w 146"/>
              <a:gd name="T65" fmla="*/ 42 h 94"/>
              <a:gd name="T66" fmla="*/ 132 w 146"/>
              <a:gd name="T67" fmla="*/ 38 h 94"/>
              <a:gd name="T68" fmla="*/ 120 w 146"/>
              <a:gd name="T69" fmla="*/ 38 h 94"/>
              <a:gd name="T70" fmla="*/ 110 w 146"/>
              <a:gd name="T71" fmla="*/ 42 h 94"/>
              <a:gd name="T72" fmla="*/ 106 w 146"/>
              <a:gd name="T73" fmla="*/ 52 h 94"/>
              <a:gd name="T74" fmla="*/ 106 w 146"/>
              <a:gd name="T75" fmla="*/ 80 h 94"/>
              <a:gd name="T76" fmla="*/ 110 w 146"/>
              <a:gd name="T77" fmla="*/ 90 h 94"/>
              <a:gd name="T78" fmla="*/ 120 w 146"/>
              <a:gd name="T79" fmla="*/ 94 h 94"/>
              <a:gd name="T80" fmla="*/ 132 w 146"/>
              <a:gd name="T81" fmla="*/ 94 h 94"/>
              <a:gd name="T82" fmla="*/ 78 w 146"/>
              <a:gd name="T83" fmla="*/ 94 h 94"/>
              <a:gd name="T84" fmla="*/ 88 w 146"/>
              <a:gd name="T85" fmla="*/ 90 h 94"/>
              <a:gd name="T86" fmla="*/ 92 w 146"/>
              <a:gd name="T87" fmla="*/ 80 h 94"/>
              <a:gd name="T88" fmla="*/ 92 w 146"/>
              <a:gd name="T89" fmla="*/ 34 h 94"/>
              <a:gd name="T90" fmla="*/ 88 w 146"/>
              <a:gd name="T91" fmla="*/ 24 h 94"/>
              <a:gd name="T92" fmla="*/ 78 w 146"/>
              <a:gd name="T93" fmla="*/ 20 h 94"/>
              <a:gd name="T94" fmla="*/ 66 w 146"/>
              <a:gd name="T95" fmla="*/ 20 h 94"/>
              <a:gd name="T96" fmla="*/ 56 w 146"/>
              <a:gd name="T97" fmla="*/ 24 h 94"/>
              <a:gd name="T98" fmla="*/ 52 w 146"/>
              <a:gd name="T99" fmla="*/ 34 h 94"/>
              <a:gd name="T100" fmla="*/ 52 w 146"/>
              <a:gd name="T101" fmla="*/ 80 h 94"/>
              <a:gd name="T102" fmla="*/ 56 w 146"/>
              <a:gd name="T103" fmla="*/ 90 h 94"/>
              <a:gd name="T104" fmla="*/ 66 w 146"/>
              <a:gd name="T105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6" h="94">
                <a:moveTo>
                  <a:pt x="26" y="94"/>
                </a:moveTo>
                <a:lnTo>
                  <a:pt x="14" y="94"/>
                </a:lnTo>
                <a:lnTo>
                  <a:pt x="14" y="94"/>
                </a:lnTo>
                <a:lnTo>
                  <a:pt x="10" y="94"/>
                </a:lnTo>
                <a:lnTo>
                  <a:pt x="4" y="90"/>
                </a:lnTo>
                <a:lnTo>
                  <a:pt x="2" y="86"/>
                </a:lnTo>
                <a:lnTo>
                  <a:pt x="0" y="80"/>
                </a:lnTo>
                <a:lnTo>
                  <a:pt x="0" y="14"/>
                </a:lnTo>
                <a:lnTo>
                  <a:pt x="0" y="14"/>
                </a:lnTo>
                <a:lnTo>
                  <a:pt x="2" y="8"/>
                </a:lnTo>
                <a:lnTo>
                  <a:pt x="4" y="4"/>
                </a:lnTo>
                <a:lnTo>
                  <a:pt x="10" y="0"/>
                </a:lnTo>
                <a:lnTo>
                  <a:pt x="14" y="0"/>
                </a:lnTo>
                <a:lnTo>
                  <a:pt x="26" y="0"/>
                </a:lnTo>
                <a:lnTo>
                  <a:pt x="26" y="0"/>
                </a:lnTo>
                <a:lnTo>
                  <a:pt x="32" y="0"/>
                </a:lnTo>
                <a:lnTo>
                  <a:pt x="36" y="4"/>
                </a:lnTo>
                <a:lnTo>
                  <a:pt x="38" y="8"/>
                </a:lnTo>
                <a:lnTo>
                  <a:pt x="40" y="14"/>
                </a:lnTo>
                <a:lnTo>
                  <a:pt x="40" y="80"/>
                </a:lnTo>
                <a:lnTo>
                  <a:pt x="40" y="80"/>
                </a:lnTo>
                <a:lnTo>
                  <a:pt x="38" y="86"/>
                </a:lnTo>
                <a:lnTo>
                  <a:pt x="36" y="90"/>
                </a:lnTo>
                <a:lnTo>
                  <a:pt x="32" y="94"/>
                </a:lnTo>
                <a:lnTo>
                  <a:pt x="26" y="94"/>
                </a:lnTo>
                <a:lnTo>
                  <a:pt x="26" y="94"/>
                </a:lnTo>
                <a:close/>
                <a:moveTo>
                  <a:pt x="132" y="44"/>
                </a:moveTo>
                <a:lnTo>
                  <a:pt x="132" y="44"/>
                </a:lnTo>
                <a:lnTo>
                  <a:pt x="138" y="46"/>
                </a:lnTo>
                <a:lnTo>
                  <a:pt x="140" y="52"/>
                </a:lnTo>
                <a:lnTo>
                  <a:pt x="140" y="80"/>
                </a:lnTo>
                <a:lnTo>
                  <a:pt x="140" y="80"/>
                </a:lnTo>
                <a:lnTo>
                  <a:pt x="138" y="86"/>
                </a:lnTo>
                <a:lnTo>
                  <a:pt x="132" y="88"/>
                </a:lnTo>
                <a:lnTo>
                  <a:pt x="132" y="44"/>
                </a:lnTo>
                <a:lnTo>
                  <a:pt x="132" y="44"/>
                </a:lnTo>
                <a:close/>
                <a:moveTo>
                  <a:pt x="26" y="6"/>
                </a:moveTo>
                <a:lnTo>
                  <a:pt x="26" y="88"/>
                </a:lnTo>
                <a:lnTo>
                  <a:pt x="26" y="88"/>
                </a:lnTo>
                <a:lnTo>
                  <a:pt x="30" y="86"/>
                </a:lnTo>
                <a:lnTo>
                  <a:pt x="34" y="80"/>
                </a:lnTo>
                <a:lnTo>
                  <a:pt x="34" y="14"/>
                </a:lnTo>
                <a:lnTo>
                  <a:pt x="34" y="14"/>
                </a:lnTo>
                <a:lnTo>
                  <a:pt x="30" y="8"/>
                </a:lnTo>
                <a:lnTo>
                  <a:pt x="26" y="6"/>
                </a:lnTo>
                <a:lnTo>
                  <a:pt x="26" y="6"/>
                </a:lnTo>
                <a:close/>
                <a:moveTo>
                  <a:pt x="78" y="26"/>
                </a:moveTo>
                <a:lnTo>
                  <a:pt x="78" y="26"/>
                </a:lnTo>
                <a:lnTo>
                  <a:pt x="82" y="28"/>
                </a:lnTo>
                <a:lnTo>
                  <a:pt x="84" y="34"/>
                </a:lnTo>
                <a:lnTo>
                  <a:pt x="84" y="80"/>
                </a:lnTo>
                <a:lnTo>
                  <a:pt x="84" y="80"/>
                </a:lnTo>
                <a:lnTo>
                  <a:pt x="82" y="86"/>
                </a:lnTo>
                <a:lnTo>
                  <a:pt x="78" y="88"/>
                </a:lnTo>
                <a:lnTo>
                  <a:pt x="78" y="26"/>
                </a:lnTo>
                <a:lnTo>
                  <a:pt x="78" y="26"/>
                </a:lnTo>
                <a:close/>
                <a:moveTo>
                  <a:pt x="132" y="94"/>
                </a:moveTo>
                <a:lnTo>
                  <a:pt x="132" y="94"/>
                </a:lnTo>
                <a:lnTo>
                  <a:pt x="138" y="94"/>
                </a:lnTo>
                <a:lnTo>
                  <a:pt x="142" y="90"/>
                </a:lnTo>
                <a:lnTo>
                  <a:pt x="144" y="86"/>
                </a:lnTo>
                <a:lnTo>
                  <a:pt x="146" y="80"/>
                </a:lnTo>
                <a:lnTo>
                  <a:pt x="146" y="52"/>
                </a:lnTo>
                <a:lnTo>
                  <a:pt x="146" y="52"/>
                </a:lnTo>
                <a:lnTo>
                  <a:pt x="144" y="46"/>
                </a:lnTo>
                <a:lnTo>
                  <a:pt x="142" y="42"/>
                </a:lnTo>
                <a:lnTo>
                  <a:pt x="138" y="40"/>
                </a:lnTo>
                <a:lnTo>
                  <a:pt x="132" y="38"/>
                </a:lnTo>
                <a:lnTo>
                  <a:pt x="120" y="38"/>
                </a:lnTo>
                <a:lnTo>
                  <a:pt x="120" y="38"/>
                </a:lnTo>
                <a:lnTo>
                  <a:pt x="116" y="40"/>
                </a:lnTo>
                <a:lnTo>
                  <a:pt x="110" y="42"/>
                </a:lnTo>
                <a:lnTo>
                  <a:pt x="108" y="46"/>
                </a:lnTo>
                <a:lnTo>
                  <a:pt x="106" y="52"/>
                </a:lnTo>
                <a:lnTo>
                  <a:pt x="106" y="80"/>
                </a:lnTo>
                <a:lnTo>
                  <a:pt x="106" y="80"/>
                </a:lnTo>
                <a:lnTo>
                  <a:pt x="108" y="86"/>
                </a:lnTo>
                <a:lnTo>
                  <a:pt x="110" y="90"/>
                </a:lnTo>
                <a:lnTo>
                  <a:pt x="116" y="94"/>
                </a:lnTo>
                <a:lnTo>
                  <a:pt x="120" y="94"/>
                </a:lnTo>
                <a:lnTo>
                  <a:pt x="132" y="94"/>
                </a:lnTo>
                <a:lnTo>
                  <a:pt x="132" y="94"/>
                </a:lnTo>
                <a:close/>
                <a:moveTo>
                  <a:pt x="78" y="94"/>
                </a:moveTo>
                <a:lnTo>
                  <a:pt x="78" y="94"/>
                </a:lnTo>
                <a:lnTo>
                  <a:pt x="82" y="94"/>
                </a:lnTo>
                <a:lnTo>
                  <a:pt x="88" y="90"/>
                </a:lnTo>
                <a:lnTo>
                  <a:pt x="90" y="86"/>
                </a:lnTo>
                <a:lnTo>
                  <a:pt x="92" y="80"/>
                </a:lnTo>
                <a:lnTo>
                  <a:pt x="92" y="34"/>
                </a:lnTo>
                <a:lnTo>
                  <a:pt x="92" y="34"/>
                </a:lnTo>
                <a:lnTo>
                  <a:pt x="90" y="28"/>
                </a:lnTo>
                <a:lnTo>
                  <a:pt x="88" y="24"/>
                </a:lnTo>
                <a:lnTo>
                  <a:pt x="82" y="22"/>
                </a:lnTo>
                <a:lnTo>
                  <a:pt x="78" y="20"/>
                </a:lnTo>
                <a:lnTo>
                  <a:pt x="66" y="20"/>
                </a:lnTo>
                <a:lnTo>
                  <a:pt x="66" y="20"/>
                </a:lnTo>
                <a:lnTo>
                  <a:pt x="60" y="22"/>
                </a:lnTo>
                <a:lnTo>
                  <a:pt x="56" y="24"/>
                </a:lnTo>
                <a:lnTo>
                  <a:pt x="54" y="28"/>
                </a:lnTo>
                <a:lnTo>
                  <a:pt x="52" y="34"/>
                </a:lnTo>
                <a:lnTo>
                  <a:pt x="52" y="80"/>
                </a:lnTo>
                <a:lnTo>
                  <a:pt x="52" y="80"/>
                </a:lnTo>
                <a:lnTo>
                  <a:pt x="54" y="86"/>
                </a:lnTo>
                <a:lnTo>
                  <a:pt x="56" y="90"/>
                </a:lnTo>
                <a:lnTo>
                  <a:pt x="60" y="94"/>
                </a:lnTo>
                <a:lnTo>
                  <a:pt x="66" y="94"/>
                </a:lnTo>
                <a:lnTo>
                  <a:pt x="78" y="9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Rectangle 144"/>
          <p:cNvSpPr>
            <a:spLocks noChangeArrowheads="1"/>
          </p:cNvSpPr>
          <p:nvPr/>
        </p:nvSpPr>
        <p:spPr bwMode="auto">
          <a:xfrm>
            <a:off x="841968" y="3949567"/>
            <a:ext cx="961756" cy="594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145"/>
          <p:cNvSpPr/>
          <p:nvPr/>
        </p:nvSpPr>
        <p:spPr bwMode="auto">
          <a:xfrm>
            <a:off x="990694" y="3235686"/>
            <a:ext cx="773370" cy="386686"/>
          </a:xfrm>
          <a:custGeom>
            <a:avLst/>
            <a:gdLst>
              <a:gd name="T0" fmla="*/ 6 w 156"/>
              <a:gd name="T1" fmla="*/ 0 h 78"/>
              <a:gd name="T2" fmla="*/ 6 w 156"/>
              <a:gd name="T3" fmla="*/ 0 h 78"/>
              <a:gd name="T4" fmla="*/ 0 w 156"/>
              <a:gd name="T5" fmla="*/ 6 h 78"/>
              <a:gd name="T6" fmla="*/ 0 w 156"/>
              <a:gd name="T7" fmla="*/ 6 h 78"/>
              <a:gd name="T8" fmla="*/ 26 w 156"/>
              <a:gd name="T9" fmla="*/ 26 h 78"/>
              <a:gd name="T10" fmla="*/ 52 w 156"/>
              <a:gd name="T11" fmla="*/ 44 h 78"/>
              <a:gd name="T12" fmla="*/ 66 w 156"/>
              <a:gd name="T13" fmla="*/ 50 h 78"/>
              <a:gd name="T14" fmla="*/ 78 w 156"/>
              <a:gd name="T15" fmla="*/ 54 h 78"/>
              <a:gd name="T16" fmla="*/ 90 w 156"/>
              <a:gd name="T17" fmla="*/ 58 h 78"/>
              <a:gd name="T18" fmla="*/ 102 w 156"/>
              <a:gd name="T19" fmla="*/ 58 h 78"/>
              <a:gd name="T20" fmla="*/ 100 w 156"/>
              <a:gd name="T21" fmla="*/ 78 h 78"/>
              <a:gd name="T22" fmla="*/ 156 w 156"/>
              <a:gd name="T23" fmla="*/ 46 h 78"/>
              <a:gd name="T24" fmla="*/ 108 w 156"/>
              <a:gd name="T25" fmla="*/ 8 h 78"/>
              <a:gd name="T26" fmla="*/ 106 w 156"/>
              <a:gd name="T27" fmla="*/ 28 h 78"/>
              <a:gd name="T28" fmla="*/ 106 w 156"/>
              <a:gd name="T29" fmla="*/ 28 h 78"/>
              <a:gd name="T30" fmla="*/ 78 w 156"/>
              <a:gd name="T31" fmla="*/ 24 h 78"/>
              <a:gd name="T32" fmla="*/ 54 w 156"/>
              <a:gd name="T33" fmla="*/ 18 h 78"/>
              <a:gd name="T34" fmla="*/ 30 w 156"/>
              <a:gd name="T35" fmla="*/ 10 h 78"/>
              <a:gd name="T36" fmla="*/ 6 w 156"/>
              <a:gd name="T37" fmla="*/ 0 h 78"/>
              <a:gd name="T38" fmla="*/ 6 w 156"/>
              <a:gd name="T3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6" h="78">
                <a:moveTo>
                  <a:pt x="6" y="0"/>
                </a:moveTo>
                <a:lnTo>
                  <a:pt x="6" y="0"/>
                </a:lnTo>
                <a:lnTo>
                  <a:pt x="0" y="6"/>
                </a:lnTo>
                <a:lnTo>
                  <a:pt x="0" y="6"/>
                </a:lnTo>
                <a:lnTo>
                  <a:pt x="26" y="26"/>
                </a:lnTo>
                <a:lnTo>
                  <a:pt x="52" y="44"/>
                </a:lnTo>
                <a:lnTo>
                  <a:pt x="66" y="50"/>
                </a:lnTo>
                <a:lnTo>
                  <a:pt x="78" y="54"/>
                </a:lnTo>
                <a:lnTo>
                  <a:pt x="90" y="58"/>
                </a:lnTo>
                <a:lnTo>
                  <a:pt x="102" y="58"/>
                </a:lnTo>
                <a:lnTo>
                  <a:pt x="100" y="78"/>
                </a:lnTo>
                <a:lnTo>
                  <a:pt x="156" y="46"/>
                </a:lnTo>
                <a:lnTo>
                  <a:pt x="108" y="8"/>
                </a:lnTo>
                <a:lnTo>
                  <a:pt x="106" y="28"/>
                </a:lnTo>
                <a:lnTo>
                  <a:pt x="106" y="28"/>
                </a:lnTo>
                <a:lnTo>
                  <a:pt x="78" y="24"/>
                </a:lnTo>
                <a:lnTo>
                  <a:pt x="54" y="18"/>
                </a:lnTo>
                <a:lnTo>
                  <a:pt x="30" y="10"/>
                </a:lnTo>
                <a:lnTo>
                  <a:pt x="6" y="0"/>
                </a:lnTo>
                <a:lnTo>
                  <a:pt x="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1764030" y="3457575"/>
            <a:ext cx="1944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流失率示例</a:t>
            </a:r>
            <a:endParaRPr lang="zh-CN" altLang="en-US" sz="2400" b="1" dirty="0"/>
          </a:p>
        </p:txBody>
      </p:sp>
      <p:sp>
        <p:nvSpPr>
          <p:cNvPr id="36" name="iṩlíde"/>
          <p:cNvSpPr/>
          <p:nvPr/>
        </p:nvSpPr>
        <p:spPr>
          <a:xfrm>
            <a:off x="5625422" y="4045060"/>
            <a:ext cx="548728" cy="548732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7" name="işḻïḓé"/>
          <p:cNvSpPr/>
          <p:nvPr/>
        </p:nvSpPr>
        <p:spPr bwMode="auto">
          <a:xfrm>
            <a:off x="5759886" y="4182253"/>
            <a:ext cx="279798" cy="274343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7200" dirty="0"/>
          </a:p>
        </p:txBody>
      </p:sp>
      <p:sp>
        <p:nvSpPr>
          <p:cNvPr id="22" name="矩形 21"/>
          <p:cNvSpPr/>
          <p:nvPr/>
        </p:nvSpPr>
        <p:spPr>
          <a:xfrm>
            <a:off x="1463457" y="4579478"/>
            <a:ext cx="88726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2000" dirty="0" smtClean="0">
              <a:solidFill>
                <a:srgbClr val="1A1A1A"/>
              </a:solidFill>
              <a:latin typeface="+mn-ea"/>
            </a:endParaRPr>
          </a:p>
          <a:p>
            <a:r>
              <a:rPr lang="zh-CN" altLang="en-US" sz="2000" dirty="0" smtClean="0">
                <a:solidFill>
                  <a:srgbClr val="1A1A1A"/>
                </a:solidFill>
                <a:latin typeface="+mn-ea"/>
              </a:rPr>
              <a:t>如果</a:t>
            </a:r>
            <a:r>
              <a:rPr lang="zh-CN" altLang="en-US" sz="2000" dirty="0">
                <a:solidFill>
                  <a:srgbClr val="1A1A1A"/>
                </a:solidFill>
                <a:latin typeface="+mn-ea"/>
              </a:rPr>
              <a:t>你的应用开始有</a:t>
            </a:r>
            <a:r>
              <a:rPr lang="en-US" altLang="zh-CN" sz="2000" dirty="0">
                <a:solidFill>
                  <a:srgbClr val="1A1A1A"/>
                </a:solidFill>
                <a:latin typeface="+mn-ea"/>
              </a:rPr>
              <a:t>1000</a:t>
            </a:r>
            <a:r>
              <a:rPr lang="zh-CN" altLang="en-US" sz="2000" dirty="0">
                <a:solidFill>
                  <a:srgbClr val="1A1A1A"/>
                </a:solidFill>
                <a:latin typeface="+mn-ea"/>
              </a:rPr>
              <a:t>个用户，那么这意味着</a:t>
            </a:r>
            <a:r>
              <a:rPr lang="en-US" altLang="zh-CN" sz="2000" dirty="0">
                <a:solidFill>
                  <a:srgbClr val="1A1A1A"/>
                </a:solidFill>
                <a:latin typeface="+mn-ea"/>
              </a:rPr>
              <a:t>1000</a:t>
            </a:r>
            <a:r>
              <a:rPr lang="zh-CN" altLang="en-US" sz="2000" dirty="0">
                <a:solidFill>
                  <a:srgbClr val="1A1A1A"/>
                </a:solidFill>
                <a:latin typeface="+mn-ea"/>
              </a:rPr>
              <a:t>个人在下个月有可能离开</a:t>
            </a:r>
            <a:r>
              <a:rPr lang="en-US" altLang="zh-CN" sz="2000" dirty="0">
                <a:solidFill>
                  <a:srgbClr val="1A1A1A"/>
                </a:solidFill>
                <a:latin typeface="+mn-ea"/>
              </a:rPr>
              <a:t>APP</a:t>
            </a:r>
            <a:r>
              <a:rPr lang="zh-CN" altLang="en-US" sz="2000" dirty="0">
                <a:solidFill>
                  <a:srgbClr val="1A1A1A"/>
                </a:solidFill>
                <a:latin typeface="+mn-ea"/>
              </a:rPr>
              <a:t>，然而，在月底，你意识到只有</a:t>
            </a:r>
            <a:r>
              <a:rPr lang="en-US" altLang="zh-CN" sz="2000" dirty="0">
                <a:solidFill>
                  <a:srgbClr val="1A1A1A"/>
                </a:solidFill>
                <a:latin typeface="+mn-ea"/>
              </a:rPr>
              <a:t>340</a:t>
            </a:r>
            <a:r>
              <a:rPr lang="zh-CN" altLang="en-US" sz="2000" dirty="0">
                <a:solidFill>
                  <a:srgbClr val="1A1A1A"/>
                </a:solidFill>
                <a:latin typeface="+mn-ea"/>
              </a:rPr>
              <a:t>位用户离开了</a:t>
            </a:r>
            <a:r>
              <a:rPr lang="en-US" altLang="zh-CN" sz="2000" dirty="0">
                <a:solidFill>
                  <a:srgbClr val="1A1A1A"/>
                </a:solidFill>
                <a:latin typeface="+mn-ea"/>
              </a:rPr>
              <a:t>APP</a:t>
            </a:r>
            <a:r>
              <a:rPr lang="zh-CN" altLang="en-US" sz="2000" dirty="0">
                <a:solidFill>
                  <a:srgbClr val="1A1A1A"/>
                </a:solidFill>
                <a:latin typeface="+mn-ea"/>
              </a:rPr>
              <a:t>。 这意味着您的流失率为</a:t>
            </a:r>
            <a:r>
              <a:rPr lang="en-US" altLang="zh-CN" sz="2000" dirty="0">
                <a:solidFill>
                  <a:srgbClr val="1A1A1A"/>
                </a:solidFill>
                <a:latin typeface="+mn-ea"/>
              </a:rPr>
              <a:t>34%</a:t>
            </a:r>
            <a:endParaRPr lang="zh-CN" altLang="en-US" sz="2000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2" grpId="0" animBg="1"/>
      <p:bldP spid="33" grpId="0" animBg="1"/>
      <p:bldP spid="34" grpId="0" animBg="1"/>
      <p:bldP spid="35" grpId="0"/>
      <p:bldP spid="36" grpId="0" animBg="1"/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5451946" y="2524833"/>
            <a:ext cx="5419185" cy="895350"/>
          </a:xfrm>
        </p:spPr>
        <p:txBody>
          <a:bodyPr/>
          <a:lstStyle/>
          <a:p>
            <a:r>
              <a:rPr lang="zh-CN" altLang="en-US" sz="4000" dirty="0"/>
              <a:t>处理数据集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064911" y="1634924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989752" y="3420183"/>
            <a:ext cx="3975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+mn-ea"/>
              </a:rPr>
              <a:t>——</a:t>
            </a:r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电信客户数据集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/>
              <a:t>查看数据集特征值</a:t>
            </a:r>
          </a:p>
        </p:txBody>
      </p:sp>
      <p:graphicFrame>
        <p:nvGraphicFramePr>
          <p:cNvPr id="5" name="表格 4"/>
          <p:cNvGraphicFramePr/>
          <p:nvPr/>
        </p:nvGraphicFramePr>
        <p:xfrm>
          <a:off x="1828800" y="1333500"/>
          <a:ext cx="9019540" cy="491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97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097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70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333333"/>
                          </a:solidFill>
                          <a:latin typeface="+mn-ea"/>
                          <a:cs typeface="宋体" panose="02010600030101010101" pitchFamily="2" charset="-122"/>
                        </a:rPr>
                        <a:t>变量名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333333"/>
                          </a:solidFill>
                          <a:latin typeface="+mn-ea"/>
                          <a:cs typeface="宋体" panose="02010600030101010101" pitchFamily="2" charset="-122"/>
                        </a:rPr>
                        <a:t>变量解释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State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州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Account Length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账单（长度）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Area Code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区号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Phone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电话号码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Int'l Plan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是否为该计划用户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VMail Plan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是否为该计划用户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VMail Message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VMail</a:t>
                      </a:r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消息量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Day Mins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每天通话量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Day Calls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白天通话次数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Day Charge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白天通话费用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cxnSp>
        <p:nvCxnSpPr>
          <p:cNvPr id="7" name="直接箭头连接符 6"/>
          <p:cNvCxnSpPr/>
          <p:nvPr/>
        </p:nvCxnSpPr>
        <p:spPr>
          <a:xfrm>
            <a:off x="4558665" y="2078990"/>
            <a:ext cx="1447165" cy="600075"/>
          </a:xfrm>
          <a:prstGeom prst="straightConnector1">
            <a:avLst/>
          </a:prstGeom>
          <a:ln>
            <a:solidFill>
              <a:srgbClr val="FF0000"/>
            </a:solidFill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5852160" y="2789555"/>
            <a:ext cx="1664970" cy="62738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箭头连接符 8"/>
          <p:cNvCxnSpPr/>
          <p:nvPr/>
        </p:nvCxnSpPr>
        <p:spPr>
          <a:xfrm>
            <a:off x="4814570" y="2922905"/>
            <a:ext cx="99885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V="1">
            <a:off x="4622800" y="3230245"/>
            <a:ext cx="1254760" cy="20447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6262370" y="2750185"/>
            <a:ext cx="99885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删除无用变量</a:t>
            </a: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9732645" y="3863340"/>
            <a:ext cx="666115" cy="794385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9668510" y="4266565"/>
            <a:ext cx="614680" cy="37846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9668510" y="4676775"/>
            <a:ext cx="2331085" cy="96139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9668510" y="5011420"/>
            <a:ext cx="24206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yes/no --&gt; True/False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11" grpId="0"/>
      <p:bldP spid="14" grpId="0" animBg="1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/>
              <a:t>查看数据集特征值</a:t>
            </a:r>
          </a:p>
        </p:txBody>
      </p:sp>
      <p:graphicFrame>
        <p:nvGraphicFramePr>
          <p:cNvPr id="7" name="表格 6"/>
          <p:cNvGraphicFramePr/>
          <p:nvPr/>
        </p:nvGraphicFramePr>
        <p:xfrm>
          <a:off x="1828800" y="1143000"/>
          <a:ext cx="9083040" cy="510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1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1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545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333333"/>
                          </a:solidFill>
                          <a:latin typeface="+mn-ea"/>
                          <a:cs typeface="宋体" panose="02010600030101010101" pitchFamily="2" charset="-122"/>
                        </a:rPr>
                        <a:t>变量名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333333"/>
                          </a:solidFill>
                          <a:latin typeface="+mn-ea"/>
                          <a:cs typeface="宋体" panose="02010600030101010101" pitchFamily="2" charset="-122"/>
                        </a:rPr>
                        <a:t>变量解释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545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Eve Mins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傍晚通话量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545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Eve Calls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傍晚通话次数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545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Eve Charge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傍晚通话费用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545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Night Mins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夜间通话量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545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Night Calls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夜间通话次数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545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Night Charge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夜间通话费用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545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Intl Mins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国际通话量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545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Intl Calls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国际通话次数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545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Intl Charge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国际通话费用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545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CustServ Calls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客服通话次数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545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Churn?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2000" b="0">
                          <a:solidFill>
                            <a:srgbClr val="000000"/>
                          </a:solidFill>
                          <a:latin typeface="+mn-ea"/>
                          <a:cs typeface="宋体" panose="02010600030101010101" pitchFamily="2" charset="-122"/>
                        </a:rPr>
                        <a:t>是否为流失客户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cxnSp>
        <p:nvCxnSpPr>
          <p:cNvPr id="9" name="直接箭头连接符 8"/>
          <p:cNvCxnSpPr/>
          <p:nvPr/>
        </p:nvCxnSpPr>
        <p:spPr>
          <a:xfrm flipV="1">
            <a:off x="9745345" y="5048250"/>
            <a:ext cx="948055" cy="94805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10693400" y="4612640"/>
            <a:ext cx="1254760" cy="691515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0770235" y="4774565"/>
            <a:ext cx="11010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目标变量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3762375" y="3573145"/>
            <a:ext cx="1657350" cy="1657350"/>
          </a:xfrm>
          <a:prstGeom prst="ellipse">
            <a:avLst/>
          </a:prstGeom>
          <a:blipFill>
            <a:blip r:embed="rId2"/>
            <a:stretch>
              <a:fillRect l="-43449" t="-22264" r="2" b="-23149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265488" y="2868295"/>
            <a:ext cx="704850" cy="7048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2408238" y="4049395"/>
            <a:ext cx="704850" cy="7048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265488" y="5478145"/>
            <a:ext cx="704850" cy="7048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051551" y="4049395"/>
            <a:ext cx="704850" cy="7048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194301" y="2868295"/>
            <a:ext cx="704850" cy="7048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5194301" y="5478145"/>
            <a:ext cx="704850" cy="7048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/>
              <a:t>查看数据信息并处理数据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8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1960" y="234315"/>
            <a:ext cx="4728845" cy="6423660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8689340" y="1028700"/>
            <a:ext cx="1036955" cy="521652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8221980" y="438785"/>
            <a:ext cx="2995930" cy="51181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69925" y="1449705"/>
            <a:ext cx="46101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从左图我们可以看出数据没有缺失值，所以就可以省掉填充缺失值的步骤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69924" y="3337853"/>
            <a:ext cx="45326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但是观察数据特征值发现存在量纲影响，所以要对数据进行标准化处理，从而防止模型不正确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69924" y="5205680"/>
            <a:ext cx="45708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经过一系列对数据的处理，我们现在就有了一个标准化之后的特征空间“</a:t>
            </a:r>
            <a:r>
              <a:rPr lang="en-US" altLang="zh-CN" dirty="0" smtClean="0"/>
              <a:t>X</a:t>
            </a:r>
            <a:r>
              <a:rPr lang="zh-CN" altLang="en-US" dirty="0" smtClean="0"/>
              <a:t>”和一组目标值“</a:t>
            </a:r>
            <a:r>
              <a:rPr lang="en-US" altLang="zh-CN" dirty="0" smtClean="0"/>
              <a:t>y</a:t>
            </a:r>
            <a:r>
              <a:rPr lang="zh-CN" altLang="en-US" dirty="0" smtClean="0"/>
              <a:t>”，接下来要做的就是进行模型评估，选择较好的模型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" grpId="0"/>
      <p:bldP spid="4" grpId="0"/>
      <p:bldP spid="6" grpId="0" animBg="1"/>
      <p:bldP spid="7" grpId="0" animBg="1"/>
      <p:bldP spid="8" grpId="0"/>
      <p:bldP spid="9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/>
              <a:t>查看描述统计信息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881" y="1227919"/>
            <a:ext cx="10264648" cy="519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76455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a9d799b-00ea-4202-9c24-ac160e2c16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0f9146b-fd8a-455c-bb7c-a51bde59e81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e096f51c-4f1e-495d-bd5a-626068a15e8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e29dc52-4aeb-4aa0-9c1a-8e683e4d555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a9d799b-00ea-4202-9c24-ac160e2c162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3150c16-0122-40ef-9fc8-a6e99c00bc3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e19ed776-aded-40d9-a435-a30e9c9fa6f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d171c11e-8b45-40fa-9d27-f153e898d26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f4f66e0-fed5-49e7-b3c5-1b1840b787c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ee58542-c0a4-48ed-9bc9-ff693a0e4ca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6ff930c-8939-450b-b879-7bfb9bcd13b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9d65179-79f5-4cb2-a693-913a47e1e5df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4F95FF"/>
      </a:accent1>
      <a:accent2>
        <a:srgbClr val="F18B9B"/>
      </a:accent2>
      <a:accent3>
        <a:srgbClr val="916453"/>
      </a:accent3>
      <a:accent4>
        <a:srgbClr val="70D3F1"/>
      </a:accent4>
      <a:accent5>
        <a:srgbClr val="4280D7"/>
      </a:accent5>
      <a:accent6>
        <a:srgbClr val="092769"/>
      </a:accent6>
      <a:hlink>
        <a:srgbClr val="F0E8E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4F95FF"/>
    </a:accent1>
    <a:accent2>
      <a:srgbClr val="F18B9B"/>
    </a:accent2>
    <a:accent3>
      <a:srgbClr val="916453"/>
    </a:accent3>
    <a:accent4>
      <a:srgbClr val="70D3F1"/>
    </a:accent4>
    <a:accent5>
      <a:srgbClr val="4280D7"/>
    </a:accent5>
    <a:accent6>
      <a:srgbClr val="092769"/>
    </a:accent6>
    <a:hlink>
      <a:srgbClr val="F0E8E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4F95FF"/>
    </a:accent1>
    <a:accent2>
      <a:srgbClr val="F18B9B"/>
    </a:accent2>
    <a:accent3>
      <a:srgbClr val="916453"/>
    </a:accent3>
    <a:accent4>
      <a:srgbClr val="70D3F1"/>
    </a:accent4>
    <a:accent5>
      <a:srgbClr val="4280D7"/>
    </a:accent5>
    <a:accent6>
      <a:srgbClr val="092769"/>
    </a:accent6>
    <a:hlink>
      <a:srgbClr val="F0E8E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4F95FF"/>
    </a:accent1>
    <a:accent2>
      <a:srgbClr val="F18B9B"/>
    </a:accent2>
    <a:accent3>
      <a:srgbClr val="916453"/>
    </a:accent3>
    <a:accent4>
      <a:srgbClr val="70D3F1"/>
    </a:accent4>
    <a:accent5>
      <a:srgbClr val="4280D7"/>
    </a:accent5>
    <a:accent6>
      <a:srgbClr val="092769"/>
    </a:accent6>
    <a:hlink>
      <a:srgbClr val="F0E8EA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4F95FF"/>
    </a:accent1>
    <a:accent2>
      <a:srgbClr val="F18B9B"/>
    </a:accent2>
    <a:accent3>
      <a:srgbClr val="916453"/>
    </a:accent3>
    <a:accent4>
      <a:srgbClr val="70D3F1"/>
    </a:accent4>
    <a:accent5>
      <a:srgbClr val="4280D7"/>
    </a:accent5>
    <a:accent6>
      <a:srgbClr val="092769"/>
    </a:accent6>
    <a:hlink>
      <a:srgbClr val="F0E8EA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4F95FF"/>
    </a:accent1>
    <a:accent2>
      <a:srgbClr val="F18B9B"/>
    </a:accent2>
    <a:accent3>
      <a:srgbClr val="916453"/>
    </a:accent3>
    <a:accent4>
      <a:srgbClr val="70D3F1"/>
    </a:accent4>
    <a:accent5>
      <a:srgbClr val="4280D7"/>
    </a:accent5>
    <a:accent6>
      <a:srgbClr val="092769"/>
    </a:accent6>
    <a:hlink>
      <a:srgbClr val="F0E8EA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4F95FF"/>
    </a:accent1>
    <a:accent2>
      <a:srgbClr val="F18B9B"/>
    </a:accent2>
    <a:accent3>
      <a:srgbClr val="916453"/>
    </a:accent3>
    <a:accent4>
      <a:srgbClr val="70D3F1"/>
    </a:accent4>
    <a:accent5>
      <a:srgbClr val="4280D7"/>
    </a:accent5>
    <a:accent6>
      <a:srgbClr val="092769"/>
    </a:accent6>
    <a:hlink>
      <a:srgbClr val="F0E8EA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4F95FF"/>
    </a:accent1>
    <a:accent2>
      <a:srgbClr val="F18B9B"/>
    </a:accent2>
    <a:accent3>
      <a:srgbClr val="916453"/>
    </a:accent3>
    <a:accent4>
      <a:srgbClr val="70D3F1"/>
    </a:accent4>
    <a:accent5>
      <a:srgbClr val="4280D7"/>
    </a:accent5>
    <a:accent6>
      <a:srgbClr val="092769"/>
    </a:accent6>
    <a:hlink>
      <a:srgbClr val="F0E8E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848</TotalTime>
  <Words>1447</Words>
  <Application>Microsoft Office PowerPoint</Application>
  <PresentationFormat>宽屏</PresentationFormat>
  <Paragraphs>180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3" baseType="lpstr">
      <vt:lpstr>宋体</vt:lpstr>
      <vt:lpstr>微软雅黑</vt:lpstr>
      <vt:lpstr>Arial</vt:lpstr>
      <vt:lpstr>Calibri</vt:lpstr>
      <vt:lpstr>Impact</vt:lpstr>
      <vt:lpstr>Times New Roman</vt:lpstr>
      <vt:lpstr>主题5</vt:lpstr>
      <vt:lpstr>电信客户流失分析</vt:lpstr>
      <vt:lpstr>PowerPoint 演示文稿</vt:lpstr>
      <vt:lpstr>项目背景</vt:lpstr>
      <vt:lpstr>流失率</vt:lpstr>
      <vt:lpstr>处理数据集</vt:lpstr>
      <vt:lpstr>查看数据集特征值</vt:lpstr>
      <vt:lpstr>查看数据集特征值</vt:lpstr>
      <vt:lpstr>查看数据信息并处理数据</vt:lpstr>
      <vt:lpstr>查看描述统计信息</vt:lpstr>
      <vt:lpstr>变量值转换</vt:lpstr>
      <vt:lpstr>分析数据(一)</vt:lpstr>
      <vt:lpstr>分析数据(二)</vt:lpstr>
      <vt:lpstr>选择模型</vt:lpstr>
      <vt:lpstr>交叉验证</vt:lpstr>
      <vt:lpstr>K的取值</vt:lpstr>
      <vt:lpstr>比较三种模型的精度</vt:lpstr>
      <vt:lpstr>混淆矩阵</vt:lpstr>
      <vt:lpstr>构造混淆矩阵</vt:lpstr>
      <vt:lpstr>ROC曲线&amp;AUC</vt:lpstr>
      <vt:lpstr>构造ROC曲线&amp;AUC</vt:lpstr>
      <vt:lpstr>找出重要特征</vt:lpstr>
      <vt:lpstr>主要特征值</vt:lpstr>
      <vt:lpstr>主要特征值</vt:lpstr>
      <vt:lpstr>对策及建议</vt:lpstr>
      <vt:lpstr>对策及建议</vt:lpstr>
      <vt:lpstr>Thanks   ——All members from Group 2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微软用户</cp:lastModifiedBy>
  <cp:revision>61</cp:revision>
  <cp:lastPrinted>2018-03-01T16:00:00Z</cp:lastPrinted>
  <dcterms:created xsi:type="dcterms:W3CDTF">2018-03-01T16:00:00Z</dcterms:created>
  <dcterms:modified xsi:type="dcterms:W3CDTF">2018-12-24T02:00:16Z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  <property fmtid="{D5CDD505-2E9C-101B-9397-08002B2CF9AE}" pid="3" name="MSIP_Label_f42aa342-8706-4288-bd11-ebb85995028c_Enabled">
    <vt:lpwstr>True</vt:lpwstr>
  </property>
  <property fmtid="{D5CDD505-2E9C-101B-9397-08002B2CF9AE}" pid="4" name="MSIP_Label_f42aa342-8706-4288-bd11-ebb85995028c_SiteId">
    <vt:lpwstr>72f988bf-86f1-41af-91ab-2d7cd011db47</vt:lpwstr>
  </property>
  <property fmtid="{D5CDD505-2E9C-101B-9397-08002B2CF9AE}" pid="5" name="MSIP_Label_f42aa342-8706-4288-bd11-ebb85995028c_Owner">
    <vt:lpwstr>t-shyu@microsoft.com</vt:lpwstr>
  </property>
  <property fmtid="{D5CDD505-2E9C-101B-9397-08002B2CF9AE}" pid="6" name="MSIP_Label_f42aa342-8706-4288-bd11-ebb85995028c_SetDate">
    <vt:lpwstr>2018-09-03T08:48:53.7817906Z</vt:lpwstr>
  </property>
  <property fmtid="{D5CDD505-2E9C-101B-9397-08002B2CF9AE}" pid="7" name="MSIP_Label_f42aa342-8706-4288-bd11-ebb85995028c_Name">
    <vt:lpwstr>General</vt:lpwstr>
  </property>
  <property fmtid="{D5CDD505-2E9C-101B-9397-08002B2CF9AE}" pid="8" name="MSIP_Label_f42aa342-8706-4288-bd11-ebb85995028c_Application">
    <vt:lpwstr>Microsoft Azure Information Protection</vt:lpwstr>
  </property>
  <property fmtid="{D5CDD505-2E9C-101B-9397-08002B2CF9AE}" pid="9" name="MSIP_Label_f42aa342-8706-4288-bd11-ebb85995028c_Extended_MSFT_Method">
    <vt:lpwstr>Automatic</vt:lpwstr>
  </property>
  <property fmtid="{D5CDD505-2E9C-101B-9397-08002B2CF9AE}" pid="10" name="Sensitivity">
    <vt:lpwstr>General</vt:lpwstr>
  </property>
  <property fmtid="{D5CDD505-2E9C-101B-9397-08002B2CF9AE}" pid="11" name="KSOProductBuildVer">
    <vt:lpwstr>2052-10.1.0.6749</vt:lpwstr>
  </property>
</Properties>
</file>